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9" r:id="rId4"/>
    <p:sldId id="274" r:id="rId5"/>
    <p:sldId id="292" r:id="rId6"/>
    <p:sldId id="288" r:id="rId7"/>
    <p:sldId id="293" r:id="rId8"/>
    <p:sldId id="294" r:id="rId9"/>
    <p:sldId id="295" r:id="rId10"/>
    <p:sldId id="296" r:id="rId11"/>
    <p:sldId id="297" r:id="rId12"/>
    <p:sldId id="298" r:id="rId13"/>
    <p:sldId id="299" r:id="rId14"/>
    <p:sldId id="306" r:id="rId15"/>
    <p:sldId id="289" r:id="rId16"/>
    <p:sldId id="305" r:id="rId17"/>
    <p:sldId id="304" r:id="rId18"/>
    <p:sldId id="290" r:id="rId19"/>
    <p:sldId id="300" r:id="rId20"/>
    <p:sldId id="273" r:id="rId21"/>
    <p:sldId id="301" r:id="rId22"/>
    <p:sldId id="287" r:id="rId23"/>
    <p:sldId id="30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37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EF3381-D26C-486F-85DC-4AC475DC8E5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FEACA44F-B700-4AED-9E9A-C0547A7A424E}">
      <dgm:prSet phldrT="[Text]"/>
      <dgm:spPr>
        <a:solidFill>
          <a:srgbClr val="16374A"/>
        </a:solidFill>
      </dgm:spPr>
      <dgm:t>
        <a:bodyPr/>
        <a:lstStyle/>
        <a:p>
          <a:r>
            <a:rPr lang="en-GB" dirty="0"/>
            <a:t>Quantitative research can only take us so far (e.g. what are the effective features of an intervention?)</a:t>
          </a:r>
        </a:p>
      </dgm:t>
    </dgm:pt>
    <dgm:pt modelId="{C7930DD0-AB30-4FBD-9906-A777BD4A5EF3}" type="parTrans" cxnId="{EF2FACDC-1EB8-4B47-B4DA-6403511733F7}">
      <dgm:prSet/>
      <dgm:spPr/>
      <dgm:t>
        <a:bodyPr/>
        <a:lstStyle/>
        <a:p>
          <a:endParaRPr lang="en-GB"/>
        </a:p>
      </dgm:t>
    </dgm:pt>
    <dgm:pt modelId="{6AB8F5C0-37DD-4B55-99ED-7BEAA4699BB1}" type="sibTrans" cxnId="{EF2FACDC-1EB8-4B47-B4DA-6403511733F7}">
      <dgm:prSet/>
      <dgm:spPr>
        <a:solidFill>
          <a:srgbClr val="16374A"/>
        </a:solidFill>
        <a:ln>
          <a:noFill/>
        </a:ln>
      </dgm:spPr>
      <dgm:t>
        <a:bodyPr/>
        <a:lstStyle/>
        <a:p>
          <a:endParaRPr lang="en-GB"/>
        </a:p>
      </dgm:t>
    </dgm:pt>
    <dgm:pt modelId="{28B2426D-9298-43B6-9A48-31409A4435B2}">
      <dgm:prSet phldrT="[Text]"/>
      <dgm:spPr>
        <a:solidFill>
          <a:srgbClr val="16374A"/>
        </a:solidFill>
      </dgm:spPr>
      <dgm:t>
        <a:bodyPr/>
        <a:lstStyle/>
        <a:p>
          <a:r>
            <a:rPr lang="en-GB" dirty="0"/>
            <a:t>Suitability within certain fields where phenomena are complex (often social science)</a:t>
          </a:r>
        </a:p>
      </dgm:t>
    </dgm:pt>
    <dgm:pt modelId="{354B2B86-2BA3-41E2-8380-3ED6C94439E8}" type="parTrans" cxnId="{E60C4408-D7E0-4358-B3D1-A34B1FF51559}">
      <dgm:prSet/>
      <dgm:spPr/>
      <dgm:t>
        <a:bodyPr/>
        <a:lstStyle/>
        <a:p>
          <a:endParaRPr lang="en-GB"/>
        </a:p>
      </dgm:t>
    </dgm:pt>
    <dgm:pt modelId="{57DE1470-7477-4F9E-BEF9-86BBB148E299}" type="sibTrans" cxnId="{E60C4408-D7E0-4358-B3D1-A34B1FF51559}">
      <dgm:prSet/>
      <dgm:spPr/>
      <dgm:t>
        <a:bodyPr/>
        <a:lstStyle/>
        <a:p>
          <a:endParaRPr lang="en-GB"/>
        </a:p>
      </dgm:t>
    </dgm:pt>
    <dgm:pt modelId="{EDD7DEA5-F908-4ADF-8694-701D4DFFF63F}">
      <dgm:prSet phldrT="[Text]"/>
      <dgm:spPr>
        <a:solidFill>
          <a:srgbClr val="16374A"/>
        </a:solidFill>
      </dgm:spPr>
      <dgm:t>
        <a:bodyPr/>
        <a:lstStyle/>
        <a:p>
          <a:r>
            <a:rPr lang="en-GB" dirty="0"/>
            <a:t>Transformation of the researcher</a:t>
          </a:r>
        </a:p>
      </dgm:t>
    </dgm:pt>
    <dgm:pt modelId="{6D4E81BF-9778-451A-9624-7F5258F92840}" type="parTrans" cxnId="{17802ACF-26B7-4FC1-88FB-0FBB0F351651}">
      <dgm:prSet/>
      <dgm:spPr/>
      <dgm:t>
        <a:bodyPr/>
        <a:lstStyle/>
        <a:p>
          <a:endParaRPr lang="en-GB"/>
        </a:p>
      </dgm:t>
    </dgm:pt>
    <dgm:pt modelId="{CA43231E-9142-453F-8689-62B97B52DA79}" type="sibTrans" cxnId="{17802ACF-26B7-4FC1-88FB-0FBB0F351651}">
      <dgm:prSet/>
      <dgm:spPr/>
      <dgm:t>
        <a:bodyPr/>
        <a:lstStyle/>
        <a:p>
          <a:endParaRPr lang="en-GB"/>
        </a:p>
      </dgm:t>
    </dgm:pt>
    <dgm:pt modelId="{D1D1BD5C-D4EF-47C6-AF00-F395BD3452C3}" type="pres">
      <dgm:prSet presAssocID="{4BEF3381-D26C-486F-85DC-4AC475DC8E51}" presName="Name0" presStyleCnt="0">
        <dgm:presLayoutVars>
          <dgm:chMax val="7"/>
          <dgm:chPref val="7"/>
          <dgm:dir/>
        </dgm:presLayoutVars>
      </dgm:prSet>
      <dgm:spPr/>
    </dgm:pt>
    <dgm:pt modelId="{6F6EF611-4E88-4D6B-B56E-5C60D77F8495}" type="pres">
      <dgm:prSet presAssocID="{4BEF3381-D26C-486F-85DC-4AC475DC8E51}" presName="Name1" presStyleCnt="0"/>
      <dgm:spPr/>
    </dgm:pt>
    <dgm:pt modelId="{562B0DD6-F8A1-41B8-BE30-765E21BD1AA2}" type="pres">
      <dgm:prSet presAssocID="{4BEF3381-D26C-486F-85DC-4AC475DC8E51}" presName="cycle" presStyleCnt="0"/>
      <dgm:spPr/>
    </dgm:pt>
    <dgm:pt modelId="{402C7D0D-BF0D-4FBE-A637-FCF0363A3BB7}" type="pres">
      <dgm:prSet presAssocID="{4BEF3381-D26C-486F-85DC-4AC475DC8E51}" presName="srcNode" presStyleLbl="node1" presStyleIdx="0" presStyleCnt="3"/>
      <dgm:spPr/>
    </dgm:pt>
    <dgm:pt modelId="{12E0C5DE-B6CF-4227-A7FE-94F855B916F4}" type="pres">
      <dgm:prSet presAssocID="{4BEF3381-D26C-486F-85DC-4AC475DC8E51}" presName="conn" presStyleLbl="parChTrans1D2" presStyleIdx="0" presStyleCnt="1"/>
      <dgm:spPr/>
    </dgm:pt>
    <dgm:pt modelId="{2AA240BC-6AB6-42A1-A3BF-88EE2C7524FF}" type="pres">
      <dgm:prSet presAssocID="{4BEF3381-D26C-486F-85DC-4AC475DC8E51}" presName="extraNode" presStyleLbl="node1" presStyleIdx="0" presStyleCnt="3"/>
      <dgm:spPr/>
    </dgm:pt>
    <dgm:pt modelId="{53D14AB1-F7D2-4AC1-8F85-4B7C33B0B3AB}" type="pres">
      <dgm:prSet presAssocID="{4BEF3381-D26C-486F-85DC-4AC475DC8E51}" presName="dstNode" presStyleLbl="node1" presStyleIdx="0" presStyleCnt="3"/>
      <dgm:spPr/>
    </dgm:pt>
    <dgm:pt modelId="{D1D7431D-51B4-4183-9DE7-408AE0EB6415}" type="pres">
      <dgm:prSet presAssocID="{FEACA44F-B700-4AED-9E9A-C0547A7A424E}" presName="text_1" presStyleLbl="node1" presStyleIdx="0" presStyleCnt="3">
        <dgm:presLayoutVars>
          <dgm:bulletEnabled val="1"/>
        </dgm:presLayoutVars>
      </dgm:prSet>
      <dgm:spPr/>
    </dgm:pt>
    <dgm:pt modelId="{8DC859D6-BF41-4B4D-A8A9-36C094C6E559}" type="pres">
      <dgm:prSet presAssocID="{FEACA44F-B700-4AED-9E9A-C0547A7A424E}" presName="accent_1" presStyleCnt="0"/>
      <dgm:spPr/>
    </dgm:pt>
    <dgm:pt modelId="{6F5CF42B-25A2-4EE6-A2AC-D6001793000E}" type="pres">
      <dgm:prSet presAssocID="{FEACA44F-B700-4AED-9E9A-C0547A7A424E}" presName="accentRepeatNode" presStyleLbl="solidFgAcc1" presStyleIdx="0" presStyleCnt="3"/>
      <dgm:spPr>
        <a:solidFill>
          <a:schemeClr val="bg1">
            <a:lumMod val="85000"/>
          </a:schemeClr>
        </a:solidFill>
        <a:ln w="19050">
          <a:solidFill>
            <a:srgbClr val="16374A"/>
          </a:solidFill>
        </a:ln>
      </dgm:spPr>
    </dgm:pt>
    <dgm:pt modelId="{5C146F55-52FD-4BA6-9F98-0898F2D027DD}" type="pres">
      <dgm:prSet presAssocID="{28B2426D-9298-43B6-9A48-31409A4435B2}" presName="text_2" presStyleLbl="node1" presStyleIdx="1" presStyleCnt="3">
        <dgm:presLayoutVars>
          <dgm:bulletEnabled val="1"/>
        </dgm:presLayoutVars>
      </dgm:prSet>
      <dgm:spPr/>
    </dgm:pt>
    <dgm:pt modelId="{B00165EB-A9F8-4A1F-8326-DBA025D5C746}" type="pres">
      <dgm:prSet presAssocID="{28B2426D-9298-43B6-9A48-31409A4435B2}" presName="accent_2" presStyleCnt="0"/>
      <dgm:spPr/>
    </dgm:pt>
    <dgm:pt modelId="{FD0CB95F-47C7-4F89-A4FC-523E1BFB8952}" type="pres">
      <dgm:prSet presAssocID="{28B2426D-9298-43B6-9A48-31409A4435B2}" presName="accentRepeatNode" presStyleLbl="solidFgAcc1" presStyleIdx="1" presStyleCnt="3"/>
      <dgm:spPr>
        <a:solidFill>
          <a:schemeClr val="bg1">
            <a:lumMod val="85000"/>
          </a:schemeClr>
        </a:solidFill>
        <a:ln w="19050">
          <a:solidFill>
            <a:srgbClr val="16374A"/>
          </a:solidFill>
        </a:ln>
      </dgm:spPr>
    </dgm:pt>
    <dgm:pt modelId="{D3A61239-513A-401E-A778-19020C9EAA28}" type="pres">
      <dgm:prSet presAssocID="{EDD7DEA5-F908-4ADF-8694-701D4DFFF63F}" presName="text_3" presStyleLbl="node1" presStyleIdx="2" presStyleCnt="3">
        <dgm:presLayoutVars>
          <dgm:bulletEnabled val="1"/>
        </dgm:presLayoutVars>
      </dgm:prSet>
      <dgm:spPr/>
    </dgm:pt>
    <dgm:pt modelId="{BB45F9D6-B8DC-46AE-B1E6-A8D74D205C5B}" type="pres">
      <dgm:prSet presAssocID="{EDD7DEA5-F908-4ADF-8694-701D4DFFF63F}" presName="accent_3" presStyleCnt="0"/>
      <dgm:spPr/>
    </dgm:pt>
    <dgm:pt modelId="{82EB0C37-E5F0-41ED-9AB3-88EDCAA5667D}" type="pres">
      <dgm:prSet presAssocID="{EDD7DEA5-F908-4ADF-8694-701D4DFFF63F}" presName="accentRepeatNode" presStyleLbl="solidFgAcc1" presStyleIdx="2" presStyleCnt="3"/>
      <dgm:spPr>
        <a:solidFill>
          <a:schemeClr val="bg1">
            <a:lumMod val="85000"/>
          </a:schemeClr>
        </a:solidFill>
        <a:ln w="19050">
          <a:solidFill>
            <a:srgbClr val="16374A"/>
          </a:solidFill>
        </a:ln>
      </dgm:spPr>
    </dgm:pt>
  </dgm:ptLst>
  <dgm:cxnLst>
    <dgm:cxn modelId="{E60C4408-D7E0-4358-B3D1-A34B1FF51559}" srcId="{4BEF3381-D26C-486F-85DC-4AC475DC8E51}" destId="{28B2426D-9298-43B6-9A48-31409A4435B2}" srcOrd="1" destOrd="0" parTransId="{354B2B86-2BA3-41E2-8380-3ED6C94439E8}" sibTransId="{57DE1470-7477-4F9E-BEF9-86BBB148E299}"/>
    <dgm:cxn modelId="{B17FFB6C-125E-4A74-A26E-0C8042786BC8}" type="presOf" srcId="{FEACA44F-B700-4AED-9E9A-C0547A7A424E}" destId="{D1D7431D-51B4-4183-9DE7-408AE0EB6415}" srcOrd="0" destOrd="0" presId="urn:microsoft.com/office/officeart/2008/layout/VerticalCurvedList"/>
    <dgm:cxn modelId="{8173EB7A-20EB-4C90-BDF9-910E939F4515}" type="presOf" srcId="{EDD7DEA5-F908-4ADF-8694-701D4DFFF63F}" destId="{D3A61239-513A-401E-A778-19020C9EAA28}" srcOrd="0" destOrd="0" presId="urn:microsoft.com/office/officeart/2008/layout/VerticalCurvedList"/>
    <dgm:cxn modelId="{3120E9AA-A101-42D0-8000-97167A8AF7FE}" type="presOf" srcId="{28B2426D-9298-43B6-9A48-31409A4435B2}" destId="{5C146F55-52FD-4BA6-9F98-0898F2D027DD}" srcOrd="0" destOrd="0" presId="urn:microsoft.com/office/officeart/2008/layout/VerticalCurvedList"/>
    <dgm:cxn modelId="{6390CEBB-A102-4272-8AC7-87E39ADEB2CE}" type="presOf" srcId="{6AB8F5C0-37DD-4B55-99ED-7BEAA4699BB1}" destId="{12E0C5DE-B6CF-4227-A7FE-94F855B916F4}" srcOrd="0" destOrd="0" presId="urn:microsoft.com/office/officeart/2008/layout/VerticalCurvedList"/>
    <dgm:cxn modelId="{C08404C4-642F-4244-ACED-E1518AA84890}" type="presOf" srcId="{4BEF3381-D26C-486F-85DC-4AC475DC8E51}" destId="{D1D1BD5C-D4EF-47C6-AF00-F395BD3452C3}" srcOrd="0" destOrd="0" presId="urn:microsoft.com/office/officeart/2008/layout/VerticalCurvedList"/>
    <dgm:cxn modelId="{17802ACF-26B7-4FC1-88FB-0FBB0F351651}" srcId="{4BEF3381-D26C-486F-85DC-4AC475DC8E51}" destId="{EDD7DEA5-F908-4ADF-8694-701D4DFFF63F}" srcOrd="2" destOrd="0" parTransId="{6D4E81BF-9778-451A-9624-7F5258F92840}" sibTransId="{CA43231E-9142-453F-8689-62B97B52DA79}"/>
    <dgm:cxn modelId="{EF2FACDC-1EB8-4B47-B4DA-6403511733F7}" srcId="{4BEF3381-D26C-486F-85DC-4AC475DC8E51}" destId="{FEACA44F-B700-4AED-9E9A-C0547A7A424E}" srcOrd="0" destOrd="0" parTransId="{C7930DD0-AB30-4FBD-9906-A777BD4A5EF3}" sibTransId="{6AB8F5C0-37DD-4B55-99ED-7BEAA4699BB1}"/>
    <dgm:cxn modelId="{99FFA8A8-F785-46F2-A4CA-17699E961FEE}" type="presParOf" srcId="{D1D1BD5C-D4EF-47C6-AF00-F395BD3452C3}" destId="{6F6EF611-4E88-4D6B-B56E-5C60D77F8495}" srcOrd="0" destOrd="0" presId="urn:microsoft.com/office/officeart/2008/layout/VerticalCurvedList"/>
    <dgm:cxn modelId="{D03C7BE0-37B4-4955-913C-051AA03BA8A1}" type="presParOf" srcId="{6F6EF611-4E88-4D6B-B56E-5C60D77F8495}" destId="{562B0DD6-F8A1-41B8-BE30-765E21BD1AA2}" srcOrd="0" destOrd="0" presId="urn:microsoft.com/office/officeart/2008/layout/VerticalCurvedList"/>
    <dgm:cxn modelId="{7C9CF09A-58EE-469E-BE19-844C627D02D4}" type="presParOf" srcId="{562B0DD6-F8A1-41B8-BE30-765E21BD1AA2}" destId="{402C7D0D-BF0D-4FBE-A637-FCF0363A3BB7}" srcOrd="0" destOrd="0" presId="urn:microsoft.com/office/officeart/2008/layout/VerticalCurvedList"/>
    <dgm:cxn modelId="{FB0743A4-3C76-46E3-BE78-8A562DB588F9}" type="presParOf" srcId="{562B0DD6-F8A1-41B8-BE30-765E21BD1AA2}" destId="{12E0C5DE-B6CF-4227-A7FE-94F855B916F4}" srcOrd="1" destOrd="0" presId="urn:microsoft.com/office/officeart/2008/layout/VerticalCurvedList"/>
    <dgm:cxn modelId="{2B4613E7-F301-4401-83B5-923645FA6EAB}" type="presParOf" srcId="{562B0DD6-F8A1-41B8-BE30-765E21BD1AA2}" destId="{2AA240BC-6AB6-42A1-A3BF-88EE2C7524FF}" srcOrd="2" destOrd="0" presId="urn:microsoft.com/office/officeart/2008/layout/VerticalCurvedList"/>
    <dgm:cxn modelId="{32F9ADD3-FFB3-4839-8C71-5CEC06D2A683}" type="presParOf" srcId="{562B0DD6-F8A1-41B8-BE30-765E21BD1AA2}" destId="{53D14AB1-F7D2-4AC1-8F85-4B7C33B0B3AB}" srcOrd="3" destOrd="0" presId="urn:microsoft.com/office/officeart/2008/layout/VerticalCurvedList"/>
    <dgm:cxn modelId="{969987EF-088F-4FD2-98F7-2B36989CA722}" type="presParOf" srcId="{6F6EF611-4E88-4D6B-B56E-5C60D77F8495}" destId="{D1D7431D-51B4-4183-9DE7-408AE0EB6415}" srcOrd="1" destOrd="0" presId="urn:microsoft.com/office/officeart/2008/layout/VerticalCurvedList"/>
    <dgm:cxn modelId="{CB57D567-7742-4C86-9E5D-AAA2CC404258}" type="presParOf" srcId="{6F6EF611-4E88-4D6B-B56E-5C60D77F8495}" destId="{8DC859D6-BF41-4B4D-A8A9-36C094C6E559}" srcOrd="2" destOrd="0" presId="urn:microsoft.com/office/officeart/2008/layout/VerticalCurvedList"/>
    <dgm:cxn modelId="{33BE4B61-B10F-4AE7-A636-62150E28C259}" type="presParOf" srcId="{8DC859D6-BF41-4B4D-A8A9-36C094C6E559}" destId="{6F5CF42B-25A2-4EE6-A2AC-D6001793000E}" srcOrd="0" destOrd="0" presId="urn:microsoft.com/office/officeart/2008/layout/VerticalCurvedList"/>
    <dgm:cxn modelId="{32E8BB00-5742-46C2-9982-98AAE5559C2A}" type="presParOf" srcId="{6F6EF611-4E88-4D6B-B56E-5C60D77F8495}" destId="{5C146F55-52FD-4BA6-9F98-0898F2D027DD}" srcOrd="3" destOrd="0" presId="urn:microsoft.com/office/officeart/2008/layout/VerticalCurvedList"/>
    <dgm:cxn modelId="{DA7880BF-55CD-490B-AAAB-93F27911C56F}" type="presParOf" srcId="{6F6EF611-4E88-4D6B-B56E-5C60D77F8495}" destId="{B00165EB-A9F8-4A1F-8326-DBA025D5C746}" srcOrd="4" destOrd="0" presId="urn:microsoft.com/office/officeart/2008/layout/VerticalCurvedList"/>
    <dgm:cxn modelId="{71A4C768-647B-4885-AB63-B5F9596B684E}" type="presParOf" srcId="{B00165EB-A9F8-4A1F-8326-DBA025D5C746}" destId="{FD0CB95F-47C7-4F89-A4FC-523E1BFB8952}" srcOrd="0" destOrd="0" presId="urn:microsoft.com/office/officeart/2008/layout/VerticalCurvedList"/>
    <dgm:cxn modelId="{A660EB66-D31D-4ABD-98CB-0EFC22215917}" type="presParOf" srcId="{6F6EF611-4E88-4D6B-B56E-5C60D77F8495}" destId="{D3A61239-513A-401E-A778-19020C9EAA28}" srcOrd="5" destOrd="0" presId="urn:microsoft.com/office/officeart/2008/layout/VerticalCurvedList"/>
    <dgm:cxn modelId="{1752EA06-A670-4C37-89C8-716813AEF4E7}" type="presParOf" srcId="{6F6EF611-4E88-4D6B-B56E-5C60D77F8495}" destId="{BB45F9D6-B8DC-46AE-B1E6-A8D74D205C5B}" srcOrd="6" destOrd="0" presId="urn:microsoft.com/office/officeart/2008/layout/VerticalCurvedList"/>
    <dgm:cxn modelId="{89D3DCAA-BD93-4481-A906-10D98F1CEBF9}" type="presParOf" srcId="{BB45F9D6-B8DC-46AE-B1E6-A8D74D205C5B}" destId="{82EB0C37-E5F0-41ED-9AB3-88EDCAA5667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E2F025-1157-4D65-93BC-C95373E46717}" type="doc">
      <dgm:prSet loTypeId="urn:microsoft.com/office/officeart/2005/8/layout/venn2" loCatId="relationship" qsTypeId="urn:microsoft.com/office/officeart/2005/8/quickstyle/simple1" qsCatId="simple" csTypeId="urn:microsoft.com/office/officeart/2005/8/colors/accent1_3" csCatId="accent1" phldr="1"/>
      <dgm:spPr/>
      <dgm:t>
        <a:bodyPr/>
        <a:lstStyle/>
        <a:p>
          <a:endParaRPr lang="en-GB"/>
        </a:p>
      </dgm:t>
    </dgm:pt>
    <dgm:pt modelId="{D80BA065-83B9-48EE-B56C-8750AE4F3703}">
      <dgm:prSet phldrT="[Text]"/>
      <dgm:spPr>
        <a:solidFill>
          <a:schemeClr val="bg1">
            <a:lumMod val="85000"/>
          </a:schemeClr>
        </a:solidFill>
        <a:ln w="19050">
          <a:solidFill>
            <a:srgbClr val="16374A"/>
          </a:solidFill>
        </a:ln>
      </dgm:spPr>
      <dgm:t>
        <a:bodyPr/>
        <a:lstStyle/>
        <a:p>
          <a:r>
            <a:rPr lang="en-GB" dirty="0">
              <a:solidFill>
                <a:sysClr val="windowText" lastClr="000000"/>
              </a:solidFill>
            </a:rPr>
            <a:t>Axiology</a:t>
          </a:r>
        </a:p>
      </dgm:t>
    </dgm:pt>
    <dgm:pt modelId="{4E888D0A-8641-4206-91D6-6290436F70C2}" type="parTrans" cxnId="{81C566E1-5811-4429-8A37-2A569944FA37}">
      <dgm:prSet/>
      <dgm:spPr/>
      <dgm:t>
        <a:bodyPr/>
        <a:lstStyle/>
        <a:p>
          <a:endParaRPr lang="en-GB"/>
        </a:p>
      </dgm:t>
    </dgm:pt>
    <dgm:pt modelId="{3D2CEE5D-AE7C-4512-83E2-92C129F201C4}" type="sibTrans" cxnId="{81C566E1-5811-4429-8A37-2A569944FA37}">
      <dgm:prSet/>
      <dgm:spPr/>
      <dgm:t>
        <a:bodyPr/>
        <a:lstStyle/>
        <a:p>
          <a:endParaRPr lang="en-GB"/>
        </a:p>
      </dgm:t>
    </dgm:pt>
    <dgm:pt modelId="{F9879D46-B06E-4EAA-AB45-F92B85F82AF6}">
      <dgm:prSet phldrT="[Text]"/>
      <dgm:spPr>
        <a:solidFill>
          <a:schemeClr val="bg1">
            <a:lumMod val="85000"/>
          </a:schemeClr>
        </a:solidFill>
        <a:ln w="19050">
          <a:solidFill>
            <a:srgbClr val="16374A"/>
          </a:solidFill>
        </a:ln>
      </dgm:spPr>
      <dgm:t>
        <a:bodyPr/>
        <a:lstStyle/>
        <a:p>
          <a:r>
            <a:rPr lang="en-GB" dirty="0">
              <a:solidFill>
                <a:sysClr val="windowText" lastClr="000000"/>
              </a:solidFill>
            </a:rPr>
            <a:t>Ontology</a:t>
          </a:r>
        </a:p>
      </dgm:t>
    </dgm:pt>
    <dgm:pt modelId="{F569AA98-F308-4E0F-9B12-9F49821C9A11}" type="parTrans" cxnId="{65653406-501C-414A-813D-DC7910DFFC4F}">
      <dgm:prSet/>
      <dgm:spPr/>
      <dgm:t>
        <a:bodyPr/>
        <a:lstStyle/>
        <a:p>
          <a:endParaRPr lang="en-GB"/>
        </a:p>
      </dgm:t>
    </dgm:pt>
    <dgm:pt modelId="{396A5558-251C-4ABF-9C3A-A95DE226C5B0}" type="sibTrans" cxnId="{65653406-501C-414A-813D-DC7910DFFC4F}">
      <dgm:prSet/>
      <dgm:spPr/>
      <dgm:t>
        <a:bodyPr/>
        <a:lstStyle/>
        <a:p>
          <a:endParaRPr lang="en-GB"/>
        </a:p>
      </dgm:t>
    </dgm:pt>
    <dgm:pt modelId="{2A70E997-65A4-4356-95E7-784B18E06E3C}">
      <dgm:prSet phldrT="[Text]"/>
      <dgm:spPr>
        <a:solidFill>
          <a:schemeClr val="bg1">
            <a:lumMod val="85000"/>
          </a:schemeClr>
        </a:solidFill>
        <a:ln w="19050">
          <a:solidFill>
            <a:srgbClr val="16374A"/>
          </a:solidFill>
        </a:ln>
      </dgm:spPr>
      <dgm:t>
        <a:bodyPr/>
        <a:lstStyle/>
        <a:p>
          <a:r>
            <a:rPr lang="en-GB" dirty="0">
              <a:solidFill>
                <a:sysClr val="windowText" lastClr="000000"/>
              </a:solidFill>
            </a:rPr>
            <a:t>Epistemology</a:t>
          </a:r>
        </a:p>
      </dgm:t>
    </dgm:pt>
    <dgm:pt modelId="{84D9C514-E2E1-4060-98B4-A5FB03EA53B7}" type="parTrans" cxnId="{E01D49D2-A91C-4E17-B6F8-21938C6EDECE}">
      <dgm:prSet/>
      <dgm:spPr/>
      <dgm:t>
        <a:bodyPr/>
        <a:lstStyle/>
        <a:p>
          <a:endParaRPr lang="en-GB"/>
        </a:p>
      </dgm:t>
    </dgm:pt>
    <dgm:pt modelId="{01B71300-0D00-43EA-856E-9D5204D41F53}" type="sibTrans" cxnId="{E01D49D2-A91C-4E17-B6F8-21938C6EDECE}">
      <dgm:prSet/>
      <dgm:spPr/>
      <dgm:t>
        <a:bodyPr/>
        <a:lstStyle/>
        <a:p>
          <a:endParaRPr lang="en-GB"/>
        </a:p>
      </dgm:t>
    </dgm:pt>
    <dgm:pt modelId="{7D7C4F92-F93D-493C-AA1D-F936A40543DB}">
      <dgm:prSet phldrT="[Text]"/>
      <dgm:spPr>
        <a:solidFill>
          <a:srgbClr val="16374A"/>
        </a:solidFill>
        <a:ln w="19050">
          <a:solidFill>
            <a:srgbClr val="16374A"/>
          </a:solidFill>
        </a:ln>
      </dgm:spPr>
      <dgm:t>
        <a:bodyPr/>
        <a:lstStyle/>
        <a:p>
          <a:r>
            <a:rPr lang="en-GB" dirty="0"/>
            <a:t>Methodology</a:t>
          </a:r>
        </a:p>
      </dgm:t>
    </dgm:pt>
    <dgm:pt modelId="{AA0C923F-4DCA-4E56-B1E5-DD665F60AC32}" type="parTrans" cxnId="{0CE5C9EA-6BA9-47E7-A82A-CB44FF519FE3}">
      <dgm:prSet/>
      <dgm:spPr/>
      <dgm:t>
        <a:bodyPr/>
        <a:lstStyle/>
        <a:p>
          <a:endParaRPr lang="en-GB"/>
        </a:p>
      </dgm:t>
    </dgm:pt>
    <dgm:pt modelId="{2E66ABB2-E565-41C8-A0EC-0C92E8516578}" type="sibTrans" cxnId="{0CE5C9EA-6BA9-47E7-A82A-CB44FF519FE3}">
      <dgm:prSet/>
      <dgm:spPr/>
      <dgm:t>
        <a:bodyPr/>
        <a:lstStyle/>
        <a:p>
          <a:endParaRPr lang="en-GB"/>
        </a:p>
      </dgm:t>
    </dgm:pt>
    <dgm:pt modelId="{13FD8CD6-5DE3-4FD5-AD92-3030DBD7E590}">
      <dgm:prSet phldrT="[Text]"/>
      <dgm:spPr>
        <a:solidFill>
          <a:schemeClr val="bg1">
            <a:lumMod val="85000"/>
          </a:schemeClr>
        </a:solidFill>
        <a:ln w="19050">
          <a:solidFill>
            <a:srgbClr val="16374A"/>
          </a:solidFill>
        </a:ln>
      </dgm:spPr>
      <dgm:t>
        <a:bodyPr/>
        <a:lstStyle/>
        <a:p>
          <a:r>
            <a:rPr lang="en-GB" dirty="0">
              <a:solidFill>
                <a:sysClr val="windowText" lastClr="000000"/>
              </a:solidFill>
            </a:rPr>
            <a:t>Methods</a:t>
          </a:r>
        </a:p>
      </dgm:t>
    </dgm:pt>
    <dgm:pt modelId="{576C0011-ADB3-477B-BCE6-B90F538C5BDB}" type="parTrans" cxnId="{AEE8EE54-AD1B-4729-A9C8-F7C6ACB34D72}">
      <dgm:prSet/>
      <dgm:spPr/>
      <dgm:t>
        <a:bodyPr/>
        <a:lstStyle/>
        <a:p>
          <a:endParaRPr lang="en-GB"/>
        </a:p>
      </dgm:t>
    </dgm:pt>
    <dgm:pt modelId="{B9F15F95-1C33-428D-B479-1D9ADB389FB0}" type="sibTrans" cxnId="{AEE8EE54-AD1B-4729-A9C8-F7C6ACB34D72}">
      <dgm:prSet/>
      <dgm:spPr/>
      <dgm:t>
        <a:bodyPr/>
        <a:lstStyle/>
        <a:p>
          <a:endParaRPr lang="en-GB"/>
        </a:p>
      </dgm:t>
    </dgm:pt>
    <dgm:pt modelId="{36E5431C-3238-485E-8B6F-5F2627538221}" type="pres">
      <dgm:prSet presAssocID="{19E2F025-1157-4D65-93BC-C95373E46717}" presName="Name0" presStyleCnt="0">
        <dgm:presLayoutVars>
          <dgm:chMax val="7"/>
          <dgm:resizeHandles val="exact"/>
        </dgm:presLayoutVars>
      </dgm:prSet>
      <dgm:spPr/>
    </dgm:pt>
    <dgm:pt modelId="{8A8D4B36-402B-4D56-AED4-DC26608CB348}" type="pres">
      <dgm:prSet presAssocID="{19E2F025-1157-4D65-93BC-C95373E46717}" presName="comp1" presStyleCnt="0"/>
      <dgm:spPr/>
    </dgm:pt>
    <dgm:pt modelId="{0B8BACBA-0826-4DF8-B064-0E4C8D2B9C68}" type="pres">
      <dgm:prSet presAssocID="{19E2F025-1157-4D65-93BC-C95373E46717}" presName="circle1" presStyleLbl="node1" presStyleIdx="0" presStyleCnt="5"/>
      <dgm:spPr/>
    </dgm:pt>
    <dgm:pt modelId="{660C58F5-A7A6-4D4A-BE05-1CE3A11D970C}" type="pres">
      <dgm:prSet presAssocID="{19E2F025-1157-4D65-93BC-C95373E46717}" presName="c1text" presStyleLbl="node1" presStyleIdx="0" presStyleCnt="5">
        <dgm:presLayoutVars>
          <dgm:bulletEnabled val="1"/>
        </dgm:presLayoutVars>
      </dgm:prSet>
      <dgm:spPr/>
    </dgm:pt>
    <dgm:pt modelId="{95011DB1-519F-44D8-9AF8-7364DBDF3EDA}" type="pres">
      <dgm:prSet presAssocID="{19E2F025-1157-4D65-93BC-C95373E46717}" presName="comp2" presStyleCnt="0"/>
      <dgm:spPr/>
    </dgm:pt>
    <dgm:pt modelId="{3AA6EFAD-0285-4500-9DF8-35C00BC427A9}" type="pres">
      <dgm:prSet presAssocID="{19E2F025-1157-4D65-93BC-C95373E46717}" presName="circle2" presStyleLbl="node1" presStyleIdx="1" presStyleCnt="5"/>
      <dgm:spPr/>
    </dgm:pt>
    <dgm:pt modelId="{E37E3AAE-E66F-4F6B-9303-584D1F9C6BD3}" type="pres">
      <dgm:prSet presAssocID="{19E2F025-1157-4D65-93BC-C95373E46717}" presName="c2text" presStyleLbl="node1" presStyleIdx="1" presStyleCnt="5">
        <dgm:presLayoutVars>
          <dgm:bulletEnabled val="1"/>
        </dgm:presLayoutVars>
      </dgm:prSet>
      <dgm:spPr/>
    </dgm:pt>
    <dgm:pt modelId="{A3E9CE10-2E64-4E3E-A250-B521EF371E33}" type="pres">
      <dgm:prSet presAssocID="{19E2F025-1157-4D65-93BC-C95373E46717}" presName="comp3" presStyleCnt="0"/>
      <dgm:spPr/>
    </dgm:pt>
    <dgm:pt modelId="{E72B830C-0779-41B1-B0A9-21C851E2FFBC}" type="pres">
      <dgm:prSet presAssocID="{19E2F025-1157-4D65-93BC-C95373E46717}" presName="circle3" presStyleLbl="node1" presStyleIdx="2" presStyleCnt="5"/>
      <dgm:spPr/>
    </dgm:pt>
    <dgm:pt modelId="{AF0A7425-2DF4-4E21-993A-2C143E1CFB37}" type="pres">
      <dgm:prSet presAssocID="{19E2F025-1157-4D65-93BC-C95373E46717}" presName="c3text" presStyleLbl="node1" presStyleIdx="2" presStyleCnt="5">
        <dgm:presLayoutVars>
          <dgm:bulletEnabled val="1"/>
        </dgm:presLayoutVars>
      </dgm:prSet>
      <dgm:spPr/>
    </dgm:pt>
    <dgm:pt modelId="{D6C7228D-41D8-4E27-AC9B-1533929D18D0}" type="pres">
      <dgm:prSet presAssocID="{19E2F025-1157-4D65-93BC-C95373E46717}" presName="comp4" presStyleCnt="0"/>
      <dgm:spPr/>
    </dgm:pt>
    <dgm:pt modelId="{0748876D-F346-4709-8D48-95CE435A9EB1}" type="pres">
      <dgm:prSet presAssocID="{19E2F025-1157-4D65-93BC-C95373E46717}" presName="circle4" presStyleLbl="node1" presStyleIdx="3" presStyleCnt="5"/>
      <dgm:spPr/>
    </dgm:pt>
    <dgm:pt modelId="{1DACB213-16D6-4DFB-AF6D-522F4EBAAB57}" type="pres">
      <dgm:prSet presAssocID="{19E2F025-1157-4D65-93BC-C95373E46717}" presName="c4text" presStyleLbl="node1" presStyleIdx="3" presStyleCnt="5">
        <dgm:presLayoutVars>
          <dgm:bulletEnabled val="1"/>
        </dgm:presLayoutVars>
      </dgm:prSet>
      <dgm:spPr/>
    </dgm:pt>
    <dgm:pt modelId="{BB2843D6-147E-4208-ACFC-DE9ACD60721F}" type="pres">
      <dgm:prSet presAssocID="{19E2F025-1157-4D65-93BC-C95373E46717}" presName="comp5" presStyleCnt="0"/>
      <dgm:spPr/>
    </dgm:pt>
    <dgm:pt modelId="{D4A8B1E6-673F-4B4C-A560-C41EB7E20883}" type="pres">
      <dgm:prSet presAssocID="{19E2F025-1157-4D65-93BC-C95373E46717}" presName="circle5" presStyleLbl="node1" presStyleIdx="4" presStyleCnt="5"/>
      <dgm:spPr/>
    </dgm:pt>
    <dgm:pt modelId="{DB3ACAAF-006D-4AE5-A5DF-2CA496A2FC79}" type="pres">
      <dgm:prSet presAssocID="{19E2F025-1157-4D65-93BC-C95373E46717}" presName="c5text" presStyleLbl="node1" presStyleIdx="4" presStyleCnt="5">
        <dgm:presLayoutVars>
          <dgm:bulletEnabled val="1"/>
        </dgm:presLayoutVars>
      </dgm:prSet>
      <dgm:spPr/>
    </dgm:pt>
  </dgm:ptLst>
  <dgm:cxnLst>
    <dgm:cxn modelId="{65653406-501C-414A-813D-DC7910DFFC4F}" srcId="{19E2F025-1157-4D65-93BC-C95373E46717}" destId="{F9879D46-B06E-4EAA-AB45-F92B85F82AF6}" srcOrd="1" destOrd="0" parTransId="{F569AA98-F308-4E0F-9B12-9F49821C9A11}" sibTransId="{396A5558-251C-4ABF-9C3A-A95DE226C5B0}"/>
    <dgm:cxn modelId="{E3A9150C-CAFC-448A-B39F-9270B7CA3132}" type="presOf" srcId="{13FD8CD6-5DE3-4FD5-AD92-3030DBD7E590}" destId="{D4A8B1E6-673F-4B4C-A560-C41EB7E20883}" srcOrd="0" destOrd="0" presId="urn:microsoft.com/office/officeart/2005/8/layout/venn2"/>
    <dgm:cxn modelId="{0FF5E361-E660-428C-B459-B8FD15E81959}" type="presOf" srcId="{D80BA065-83B9-48EE-B56C-8750AE4F3703}" destId="{0B8BACBA-0826-4DF8-B064-0E4C8D2B9C68}" srcOrd="0" destOrd="0" presId="urn:microsoft.com/office/officeart/2005/8/layout/venn2"/>
    <dgm:cxn modelId="{53A75863-2DB9-4348-A535-A6AB31BB070C}" type="presOf" srcId="{F9879D46-B06E-4EAA-AB45-F92B85F82AF6}" destId="{3AA6EFAD-0285-4500-9DF8-35C00BC427A9}" srcOrd="0" destOrd="0" presId="urn:microsoft.com/office/officeart/2005/8/layout/venn2"/>
    <dgm:cxn modelId="{0A64E868-C7FD-4A22-B699-E84B7ED21E2E}" type="presOf" srcId="{2A70E997-65A4-4356-95E7-784B18E06E3C}" destId="{AF0A7425-2DF4-4E21-993A-2C143E1CFB37}" srcOrd="1" destOrd="0" presId="urn:microsoft.com/office/officeart/2005/8/layout/venn2"/>
    <dgm:cxn modelId="{220A5374-4033-4493-9B1D-C670F0856307}" type="presOf" srcId="{7D7C4F92-F93D-493C-AA1D-F936A40543DB}" destId="{1DACB213-16D6-4DFB-AF6D-522F4EBAAB57}" srcOrd="1" destOrd="0" presId="urn:microsoft.com/office/officeart/2005/8/layout/venn2"/>
    <dgm:cxn modelId="{AEE8EE54-AD1B-4729-A9C8-F7C6ACB34D72}" srcId="{19E2F025-1157-4D65-93BC-C95373E46717}" destId="{13FD8CD6-5DE3-4FD5-AD92-3030DBD7E590}" srcOrd="4" destOrd="0" parTransId="{576C0011-ADB3-477B-BCE6-B90F538C5BDB}" sibTransId="{B9F15F95-1C33-428D-B479-1D9ADB389FB0}"/>
    <dgm:cxn modelId="{1B683B5A-665C-4DB2-B1F0-69056556C160}" type="presOf" srcId="{7D7C4F92-F93D-493C-AA1D-F936A40543DB}" destId="{0748876D-F346-4709-8D48-95CE435A9EB1}" srcOrd="0" destOrd="0" presId="urn:microsoft.com/office/officeart/2005/8/layout/venn2"/>
    <dgm:cxn modelId="{899B525A-42EA-4F2A-B1DF-1C5D51ED5EDE}" type="presOf" srcId="{F9879D46-B06E-4EAA-AB45-F92B85F82AF6}" destId="{E37E3AAE-E66F-4F6B-9303-584D1F9C6BD3}" srcOrd="1" destOrd="0" presId="urn:microsoft.com/office/officeart/2005/8/layout/venn2"/>
    <dgm:cxn modelId="{24CB2192-96C3-4278-BD0D-60C9B0598C7C}" type="presOf" srcId="{D80BA065-83B9-48EE-B56C-8750AE4F3703}" destId="{660C58F5-A7A6-4D4A-BE05-1CE3A11D970C}" srcOrd="1" destOrd="0" presId="urn:microsoft.com/office/officeart/2005/8/layout/venn2"/>
    <dgm:cxn modelId="{75C2AACA-12B6-409F-8066-3641F79E9ED3}" type="presOf" srcId="{19E2F025-1157-4D65-93BC-C95373E46717}" destId="{36E5431C-3238-485E-8B6F-5F2627538221}" srcOrd="0" destOrd="0" presId="urn:microsoft.com/office/officeart/2005/8/layout/venn2"/>
    <dgm:cxn modelId="{E01D49D2-A91C-4E17-B6F8-21938C6EDECE}" srcId="{19E2F025-1157-4D65-93BC-C95373E46717}" destId="{2A70E997-65A4-4356-95E7-784B18E06E3C}" srcOrd="2" destOrd="0" parTransId="{84D9C514-E2E1-4060-98B4-A5FB03EA53B7}" sibTransId="{01B71300-0D00-43EA-856E-9D5204D41F53}"/>
    <dgm:cxn modelId="{746FC4DA-49C8-4F07-BF0E-EA7693D9D40D}" type="presOf" srcId="{13FD8CD6-5DE3-4FD5-AD92-3030DBD7E590}" destId="{DB3ACAAF-006D-4AE5-A5DF-2CA496A2FC79}" srcOrd="1" destOrd="0" presId="urn:microsoft.com/office/officeart/2005/8/layout/venn2"/>
    <dgm:cxn modelId="{81C566E1-5811-4429-8A37-2A569944FA37}" srcId="{19E2F025-1157-4D65-93BC-C95373E46717}" destId="{D80BA065-83B9-48EE-B56C-8750AE4F3703}" srcOrd="0" destOrd="0" parTransId="{4E888D0A-8641-4206-91D6-6290436F70C2}" sibTransId="{3D2CEE5D-AE7C-4512-83E2-92C129F201C4}"/>
    <dgm:cxn modelId="{0CE5C9EA-6BA9-47E7-A82A-CB44FF519FE3}" srcId="{19E2F025-1157-4D65-93BC-C95373E46717}" destId="{7D7C4F92-F93D-493C-AA1D-F936A40543DB}" srcOrd="3" destOrd="0" parTransId="{AA0C923F-4DCA-4E56-B1E5-DD665F60AC32}" sibTransId="{2E66ABB2-E565-41C8-A0EC-0C92E8516578}"/>
    <dgm:cxn modelId="{ED66B6F9-16D0-4185-955D-0999794C9FDE}" type="presOf" srcId="{2A70E997-65A4-4356-95E7-784B18E06E3C}" destId="{E72B830C-0779-41B1-B0A9-21C851E2FFBC}" srcOrd="0" destOrd="0" presId="urn:microsoft.com/office/officeart/2005/8/layout/venn2"/>
    <dgm:cxn modelId="{10792106-7754-4370-B5CA-454E0C57983B}" type="presParOf" srcId="{36E5431C-3238-485E-8B6F-5F2627538221}" destId="{8A8D4B36-402B-4D56-AED4-DC26608CB348}" srcOrd="0" destOrd="0" presId="urn:microsoft.com/office/officeart/2005/8/layout/venn2"/>
    <dgm:cxn modelId="{4F313799-CFDD-44E7-8C71-5FF8283AF9A7}" type="presParOf" srcId="{8A8D4B36-402B-4D56-AED4-DC26608CB348}" destId="{0B8BACBA-0826-4DF8-B064-0E4C8D2B9C68}" srcOrd="0" destOrd="0" presId="urn:microsoft.com/office/officeart/2005/8/layout/venn2"/>
    <dgm:cxn modelId="{C0DBA24D-D71D-416C-B996-3241A780ADFE}" type="presParOf" srcId="{8A8D4B36-402B-4D56-AED4-DC26608CB348}" destId="{660C58F5-A7A6-4D4A-BE05-1CE3A11D970C}" srcOrd="1" destOrd="0" presId="urn:microsoft.com/office/officeart/2005/8/layout/venn2"/>
    <dgm:cxn modelId="{4D68E2CE-3B94-4297-84BA-BA97E1F5CF28}" type="presParOf" srcId="{36E5431C-3238-485E-8B6F-5F2627538221}" destId="{95011DB1-519F-44D8-9AF8-7364DBDF3EDA}" srcOrd="1" destOrd="0" presId="urn:microsoft.com/office/officeart/2005/8/layout/venn2"/>
    <dgm:cxn modelId="{714EB2CA-7556-440B-9CE5-32DF5808B63C}" type="presParOf" srcId="{95011DB1-519F-44D8-9AF8-7364DBDF3EDA}" destId="{3AA6EFAD-0285-4500-9DF8-35C00BC427A9}" srcOrd="0" destOrd="0" presId="urn:microsoft.com/office/officeart/2005/8/layout/venn2"/>
    <dgm:cxn modelId="{100C4580-76CF-418A-AB1A-3CB3FF28A395}" type="presParOf" srcId="{95011DB1-519F-44D8-9AF8-7364DBDF3EDA}" destId="{E37E3AAE-E66F-4F6B-9303-584D1F9C6BD3}" srcOrd="1" destOrd="0" presId="urn:microsoft.com/office/officeart/2005/8/layout/venn2"/>
    <dgm:cxn modelId="{AABB9373-69B5-4581-B2E3-CD86501E4E02}" type="presParOf" srcId="{36E5431C-3238-485E-8B6F-5F2627538221}" destId="{A3E9CE10-2E64-4E3E-A250-B521EF371E33}" srcOrd="2" destOrd="0" presId="urn:microsoft.com/office/officeart/2005/8/layout/venn2"/>
    <dgm:cxn modelId="{F32C9516-DC28-4F26-A6F9-F432C041B470}" type="presParOf" srcId="{A3E9CE10-2E64-4E3E-A250-B521EF371E33}" destId="{E72B830C-0779-41B1-B0A9-21C851E2FFBC}" srcOrd="0" destOrd="0" presId="urn:microsoft.com/office/officeart/2005/8/layout/venn2"/>
    <dgm:cxn modelId="{255CD183-92CF-4C4C-B2BF-AAFC7FA7C33A}" type="presParOf" srcId="{A3E9CE10-2E64-4E3E-A250-B521EF371E33}" destId="{AF0A7425-2DF4-4E21-993A-2C143E1CFB37}" srcOrd="1" destOrd="0" presId="urn:microsoft.com/office/officeart/2005/8/layout/venn2"/>
    <dgm:cxn modelId="{A3C7A3EA-3DC1-4E72-8908-EFBFB2CA7306}" type="presParOf" srcId="{36E5431C-3238-485E-8B6F-5F2627538221}" destId="{D6C7228D-41D8-4E27-AC9B-1533929D18D0}" srcOrd="3" destOrd="0" presId="urn:microsoft.com/office/officeart/2005/8/layout/venn2"/>
    <dgm:cxn modelId="{0B155B2A-D5BA-4084-BF2F-D127BA87848A}" type="presParOf" srcId="{D6C7228D-41D8-4E27-AC9B-1533929D18D0}" destId="{0748876D-F346-4709-8D48-95CE435A9EB1}" srcOrd="0" destOrd="0" presId="urn:microsoft.com/office/officeart/2005/8/layout/venn2"/>
    <dgm:cxn modelId="{9EFB8ABE-D6D9-4BA6-9C35-74B4F63D3008}" type="presParOf" srcId="{D6C7228D-41D8-4E27-AC9B-1533929D18D0}" destId="{1DACB213-16D6-4DFB-AF6D-522F4EBAAB57}" srcOrd="1" destOrd="0" presId="urn:microsoft.com/office/officeart/2005/8/layout/venn2"/>
    <dgm:cxn modelId="{9302330F-50C0-4F08-B0D4-1A5F631CA97B}" type="presParOf" srcId="{36E5431C-3238-485E-8B6F-5F2627538221}" destId="{BB2843D6-147E-4208-ACFC-DE9ACD60721F}" srcOrd="4" destOrd="0" presId="urn:microsoft.com/office/officeart/2005/8/layout/venn2"/>
    <dgm:cxn modelId="{6DCC223D-3018-41A3-9536-C3B203A87527}" type="presParOf" srcId="{BB2843D6-147E-4208-ACFC-DE9ACD60721F}" destId="{D4A8B1E6-673F-4B4C-A560-C41EB7E20883}" srcOrd="0" destOrd="0" presId="urn:microsoft.com/office/officeart/2005/8/layout/venn2"/>
    <dgm:cxn modelId="{BEA44056-7216-4B91-9D15-056D593213CC}" type="presParOf" srcId="{BB2843D6-147E-4208-ACFC-DE9ACD60721F}" destId="{DB3ACAAF-006D-4AE5-A5DF-2CA496A2FC79}"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7F48FB-EA86-4AAD-B724-348E7945AA8A}"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AD25C1BD-6918-48CB-BF41-7CA83851656C}">
      <dgm:prSet phldrT="[Text]"/>
      <dgm:spPr>
        <a:solidFill>
          <a:srgbClr val="16374A"/>
        </a:solidFill>
        <a:ln>
          <a:noFill/>
        </a:ln>
      </dgm:spPr>
      <dgm:t>
        <a:bodyPr/>
        <a:lstStyle/>
        <a:p>
          <a:r>
            <a:rPr lang="en-GB" dirty="0"/>
            <a:t>Ethnography</a:t>
          </a:r>
        </a:p>
      </dgm:t>
    </dgm:pt>
    <dgm:pt modelId="{9707928A-D69F-4193-B935-6AC65C5979C8}" type="parTrans" cxnId="{984A7BB4-EB34-4B4B-B5AD-76F3C6EE5B04}">
      <dgm:prSet/>
      <dgm:spPr/>
      <dgm:t>
        <a:bodyPr/>
        <a:lstStyle/>
        <a:p>
          <a:endParaRPr lang="en-GB"/>
        </a:p>
      </dgm:t>
    </dgm:pt>
    <dgm:pt modelId="{ADC864E9-6186-4EE0-9F20-B5668B0EDED1}" type="sibTrans" cxnId="{984A7BB4-EB34-4B4B-B5AD-76F3C6EE5B04}">
      <dgm:prSet/>
      <dgm:spPr/>
      <dgm:t>
        <a:bodyPr/>
        <a:lstStyle/>
        <a:p>
          <a:endParaRPr lang="en-GB"/>
        </a:p>
      </dgm:t>
    </dgm:pt>
    <dgm:pt modelId="{B8B6A758-073F-49A2-8B93-4C1E3C2EEC36}">
      <dgm:prSet phldrT="[Text]"/>
      <dgm:spPr>
        <a:solidFill>
          <a:schemeClr val="bg1">
            <a:lumMod val="85000"/>
          </a:schemeClr>
        </a:solidFill>
        <a:ln>
          <a:solidFill>
            <a:srgbClr val="16374A"/>
          </a:solidFill>
        </a:ln>
      </dgm:spPr>
      <dgm:t>
        <a:bodyPr/>
        <a:lstStyle/>
        <a:p>
          <a:r>
            <a:rPr lang="en-GB" b="1" dirty="0">
              <a:solidFill>
                <a:sysClr val="windowText" lastClr="000000"/>
              </a:solidFill>
            </a:rPr>
            <a:t>Critical ethnography</a:t>
          </a:r>
        </a:p>
      </dgm:t>
    </dgm:pt>
    <dgm:pt modelId="{A0723730-DEB5-4C2A-80C3-6B2992D38B82}" type="parTrans" cxnId="{9F179AEA-F28F-4F8D-AE9B-0EEF352CFA9D}">
      <dgm:prSet/>
      <dgm:spPr>
        <a:solidFill>
          <a:srgbClr val="16374A"/>
        </a:solidFill>
        <a:ln>
          <a:noFill/>
        </a:ln>
      </dgm:spPr>
      <dgm:t>
        <a:bodyPr/>
        <a:lstStyle/>
        <a:p>
          <a:endParaRPr lang="en-GB"/>
        </a:p>
      </dgm:t>
    </dgm:pt>
    <dgm:pt modelId="{DC3D5534-6FE1-4AC5-9BEE-D0A8DF61A4F7}" type="sibTrans" cxnId="{9F179AEA-F28F-4F8D-AE9B-0EEF352CFA9D}">
      <dgm:prSet/>
      <dgm:spPr/>
      <dgm:t>
        <a:bodyPr/>
        <a:lstStyle/>
        <a:p>
          <a:endParaRPr lang="en-GB"/>
        </a:p>
      </dgm:t>
    </dgm:pt>
    <dgm:pt modelId="{7E2731B3-087F-4F55-8AC2-0ECACCA27B44}">
      <dgm:prSet phldrT="[Text]"/>
      <dgm:spPr>
        <a:solidFill>
          <a:schemeClr val="bg1">
            <a:lumMod val="85000"/>
          </a:schemeClr>
        </a:solidFill>
        <a:ln>
          <a:solidFill>
            <a:srgbClr val="16374A"/>
          </a:solidFill>
        </a:ln>
      </dgm:spPr>
      <dgm:t>
        <a:bodyPr/>
        <a:lstStyle/>
        <a:p>
          <a:r>
            <a:rPr lang="en-GB" b="1" dirty="0">
              <a:solidFill>
                <a:sysClr val="windowText" lastClr="000000"/>
              </a:solidFill>
            </a:rPr>
            <a:t>Autoethnography</a:t>
          </a:r>
        </a:p>
      </dgm:t>
    </dgm:pt>
    <dgm:pt modelId="{1D7645B7-0160-4279-9017-0E6B4E67AF65}" type="parTrans" cxnId="{4782BF0C-094D-47DC-8EE5-BA2E3CE6A6C1}">
      <dgm:prSet/>
      <dgm:spPr>
        <a:solidFill>
          <a:srgbClr val="16374A"/>
        </a:solidFill>
        <a:ln>
          <a:noFill/>
        </a:ln>
      </dgm:spPr>
      <dgm:t>
        <a:bodyPr/>
        <a:lstStyle/>
        <a:p>
          <a:endParaRPr lang="en-GB"/>
        </a:p>
      </dgm:t>
    </dgm:pt>
    <dgm:pt modelId="{EC9D3D80-BB68-4250-AC8A-EC5C8EDCF743}" type="sibTrans" cxnId="{4782BF0C-094D-47DC-8EE5-BA2E3CE6A6C1}">
      <dgm:prSet/>
      <dgm:spPr/>
      <dgm:t>
        <a:bodyPr/>
        <a:lstStyle/>
        <a:p>
          <a:endParaRPr lang="en-GB"/>
        </a:p>
      </dgm:t>
    </dgm:pt>
    <dgm:pt modelId="{5EDDE110-D483-4D16-B340-E0C16EA240EF}">
      <dgm:prSet phldrT="[Text]"/>
      <dgm:spPr>
        <a:solidFill>
          <a:schemeClr val="bg1">
            <a:lumMod val="85000"/>
          </a:schemeClr>
        </a:solidFill>
        <a:ln>
          <a:solidFill>
            <a:srgbClr val="16374A"/>
          </a:solidFill>
        </a:ln>
      </dgm:spPr>
      <dgm:t>
        <a:bodyPr/>
        <a:lstStyle/>
        <a:p>
          <a:r>
            <a:rPr lang="en-GB" b="1" dirty="0">
              <a:solidFill>
                <a:sysClr val="windowText" lastClr="000000"/>
              </a:solidFill>
            </a:rPr>
            <a:t>Netnography</a:t>
          </a:r>
        </a:p>
      </dgm:t>
    </dgm:pt>
    <dgm:pt modelId="{FE579B1B-0380-41DC-A19D-1A319043C820}" type="parTrans" cxnId="{3B68C934-A643-4F01-809E-B5AA61247934}">
      <dgm:prSet/>
      <dgm:spPr>
        <a:solidFill>
          <a:srgbClr val="16374A"/>
        </a:solidFill>
        <a:ln>
          <a:noFill/>
        </a:ln>
      </dgm:spPr>
      <dgm:t>
        <a:bodyPr/>
        <a:lstStyle/>
        <a:p>
          <a:endParaRPr lang="en-GB"/>
        </a:p>
      </dgm:t>
    </dgm:pt>
    <dgm:pt modelId="{5761F51E-7C7B-4AF2-9D2A-BB273E86F83C}" type="sibTrans" cxnId="{3B68C934-A643-4F01-809E-B5AA61247934}">
      <dgm:prSet/>
      <dgm:spPr/>
      <dgm:t>
        <a:bodyPr/>
        <a:lstStyle/>
        <a:p>
          <a:endParaRPr lang="en-GB"/>
        </a:p>
      </dgm:t>
    </dgm:pt>
    <dgm:pt modelId="{E81FA5C3-AA89-4D7A-8A20-6018BECE13DC}">
      <dgm:prSet phldrT="[Text]"/>
      <dgm:spPr>
        <a:solidFill>
          <a:schemeClr val="bg1">
            <a:lumMod val="85000"/>
          </a:schemeClr>
        </a:solidFill>
        <a:ln>
          <a:solidFill>
            <a:srgbClr val="16374A"/>
          </a:solidFill>
        </a:ln>
      </dgm:spPr>
      <dgm:t>
        <a:bodyPr/>
        <a:lstStyle/>
        <a:p>
          <a:r>
            <a:rPr lang="en-GB" b="1" dirty="0">
              <a:solidFill>
                <a:sysClr val="windowText" lastClr="000000"/>
              </a:solidFill>
            </a:rPr>
            <a:t>Relational ethnography</a:t>
          </a:r>
        </a:p>
      </dgm:t>
    </dgm:pt>
    <dgm:pt modelId="{1BF12217-F8C2-4849-A987-26CD9420B37D}" type="parTrans" cxnId="{2EC6FAF0-B068-4C94-8E9D-88171AC034D9}">
      <dgm:prSet/>
      <dgm:spPr>
        <a:solidFill>
          <a:srgbClr val="16374A"/>
        </a:solidFill>
        <a:ln>
          <a:noFill/>
        </a:ln>
      </dgm:spPr>
      <dgm:t>
        <a:bodyPr/>
        <a:lstStyle/>
        <a:p>
          <a:endParaRPr lang="en-GB"/>
        </a:p>
      </dgm:t>
    </dgm:pt>
    <dgm:pt modelId="{B3A3389B-2A63-45FC-BEAE-A32434BB85A1}" type="sibTrans" cxnId="{2EC6FAF0-B068-4C94-8E9D-88171AC034D9}">
      <dgm:prSet/>
      <dgm:spPr/>
      <dgm:t>
        <a:bodyPr/>
        <a:lstStyle/>
        <a:p>
          <a:endParaRPr lang="en-GB"/>
        </a:p>
      </dgm:t>
    </dgm:pt>
    <dgm:pt modelId="{6036269A-CF1C-44F0-8B5C-30791A5DA50C}" type="pres">
      <dgm:prSet presAssocID="{557F48FB-EA86-4AAD-B724-348E7945AA8A}" presName="Name0" presStyleCnt="0">
        <dgm:presLayoutVars>
          <dgm:chMax val="1"/>
          <dgm:dir/>
          <dgm:animLvl val="ctr"/>
          <dgm:resizeHandles val="exact"/>
        </dgm:presLayoutVars>
      </dgm:prSet>
      <dgm:spPr/>
    </dgm:pt>
    <dgm:pt modelId="{42AAF066-652E-446E-A20F-14A721DE9E2C}" type="pres">
      <dgm:prSet presAssocID="{AD25C1BD-6918-48CB-BF41-7CA83851656C}" presName="centerShape" presStyleLbl="node0" presStyleIdx="0" presStyleCnt="1"/>
      <dgm:spPr/>
    </dgm:pt>
    <dgm:pt modelId="{7974FF42-48C7-4465-800A-86D9D6F394AB}" type="pres">
      <dgm:prSet presAssocID="{A0723730-DEB5-4C2A-80C3-6B2992D38B82}" presName="parTrans" presStyleLbl="sibTrans2D1" presStyleIdx="0" presStyleCnt="4"/>
      <dgm:spPr/>
    </dgm:pt>
    <dgm:pt modelId="{9E852B08-DC71-49A7-85E9-78F14AE99E4F}" type="pres">
      <dgm:prSet presAssocID="{A0723730-DEB5-4C2A-80C3-6B2992D38B82}" presName="connectorText" presStyleLbl="sibTrans2D1" presStyleIdx="0" presStyleCnt="4"/>
      <dgm:spPr/>
    </dgm:pt>
    <dgm:pt modelId="{295F12EC-7A2D-4A7B-BBC2-F961C99FF828}" type="pres">
      <dgm:prSet presAssocID="{B8B6A758-073F-49A2-8B93-4C1E3C2EEC36}" presName="node" presStyleLbl="node1" presStyleIdx="0" presStyleCnt="4">
        <dgm:presLayoutVars>
          <dgm:bulletEnabled val="1"/>
        </dgm:presLayoutVars>
      </dgm:prSet>
      <dgm:spPr/>
    </dgm:pt>
    <dgm:pt modelId="{10ECF9AB-D593-47CD-9214-E5E3E5583E13}" type="pres">
      <dgm:prSet presAssocID="{1D7645B7-0160-4279-9017-0E6B4E67AF65}" presName="parTrans" presStyleLbl="sibTrans2D1" presStyleIdx="1" presStyleCnt="4"/>
      <dgm:spPr/>
    </dgm:pt>
    <dgm:pt modelId="{9424345B-3C70-4BE7-BCCF-5B207A4F2E99}" type="pres">
      <dgm:prSet presAssocID="{1D7645B7-0160-4279-9017-0E6B4E67AF65}" presName="connectorText" presStyleLbl="sibTrans2D1" presStyleIdx="1" presStyleCnt="4"/>
      <dgm:spPr/>
    </dgm:pt>
    <dgm:pt modelId="{04FE7103-3727-4238-AD8B-C55BEBD71669}" type="pres">
      <dgm:prSet presAssocID="{7E2731B3-087F-4F55-8AC2-0ECACCA27B44}" presName="node" presStyleLbl="node1" presStyleIdx="1" presStyleCnt="4">
        <dgm:presLayoutVars>
          <dgm:bulletEnabled val="1"/>
        </dgm:presLayoutVars>
      </dgm:prSet>
      <dgm:spPr/>
    </dgm:pt>
    <dgm:pt modelId="{14969157-FAEC-4768-ADE7-E7EB3DE6FBF6}" type="pres">
      <dgm:prSet presAssocID="{FE579B1B-0380-41DC-A19D-1A319043C820}" presName="parTrans" presStyleLbl="sibTrans2D1" presStyleIdx="2" presStyleCnt="4"/>
      <dgm:spPr/>
    </dgm:pt>
    <dgm:pt modelId="{D8FEADF0-039B-43A6-9A0D-705F6E6D584B}" type="pres">
      <dgm:prSet presAssocID="{FE579B1B-0380-41DC-A19D-1A319043C820}" presName="connectorText" presStyleLbl="sibTrans2D1" presStyleIdx="2" presStyleCnt="4"/>
      <dgm:spPr/>
    </dgm:pt>
    <dgm:pt modelId="{A8D9A5E2-A6B8-4241-9FF1-05787A34AB8D}" type="pres">
      <dgm:prSet presAssocID="{5EDDE110-D483-4D16-B340-E0C16EA240EF}" presName="node" presStyleLbl="node1" presStyleIdx="2" presStyleCnt="4">
        <dgm:presLayoutVars>
          <dgm:bulletEnabled val="1"/>
        </dgm:presLayoutVars>
      </dgm:prSet>
      <dgm:spPr/>
    </dgm:pt>
    <dgm:pt modelId="{68B9107E-C3AD-44CB-B9F0-88791D0ACA44}" type="pres">
      <dgm:prSet presAssocID="{1BF12217-F8C2-4849-A987-26CD9420B37D}" presName="parTrans" presStyleLbl="sibTrans2D1" presStyleIdx="3" presStyleCnt="4"/>
      <dgm:spPr/>
    </dgm:pt>
    <dgm:pt modelId="{01157F9F-207E-4386-AA47-18514FADC3DD}" type="pres">
      <dgm:prSet presAssocID="{1BF12217-F8C2-4849-A987-26CD9420B37D}" presName="connectorText" presStyleLbl="sibTrans2D1" presStyleIdx="3" presStyleCnt="4"/>
      <dgm:spPr/>
    </dgm:pt>
    <dgm:pt modelId="{7AB0ADB6-EEDE-4D6A-BAE7-A9F8801D76C3}" type="pres">
      <dgm:prSet presAssocID="{E81FA5C3-AA89-4D7A-8A20-6018BECE13DC}" presName="node" presStyleLbl="node1" presStyleIdx="3" presStyleCnt="4">
        <dgm:presLayoutVars>
          <dgm:bulletEnabled val="1"/>
        </dgm:presLayoutVars>
      </dgm:prSet>
      <dgm:spPr/>
    </dgm:pt>
  </dgm:ptLst>
  <dgm:cxnLst>
    <dgm:cxn modelId="{B060F700-583D-41E9-9E84-6F6AD46D46A0}" type="presOf" srcId="{FE579B1B-0380-41DC-A19D-1A319043C820}" destId="{14969157-FAEC-4768-ADE7-E7EB3DE6FBF6}" srcOrd="0" destOrd="0" presId="urn:microsoft.com/office/officeart/2005/8/layout/radial5"/>
    <dgm:cxn modelId="{43B77702-759F-4876-A122-92F35CA25B02}" type="presOf" srcId="{1D7645B7-0160-4279-9017-0E6B4E67AF65}" destId="{9424345B-3C70-4BE7-BCCF-5B207A4F2E99}" srcOrd="1" destOrd="0" presId="urn:microsoft.com/office/officeart/2005/8/layout/radial5"/>
    <dgm:cxn modelId="{4782BF0C-094D-47DC-8EE5-BA2E3CE6A6C1}" srcId="{AD25C1BD-6918-48CB-BF41-7CA83851656C}" destId="{7E2731B3-087F-4F55-8AC2-0ECACCA27B44}" srcOrd="1" destOrd="0" parTransId="{1D7645B7-0160-4279-9017-0E6B4E67AF65}" sibTransId="{EC9D3D80-BB68-4250-AC8A-EC5C8EDCF743}"/>
    <dgm:cxn modelId="{388D041C-9D81-489F-A010-A26863A08CBF}" type="presOf" srcId="{557F48FB-EA86-4AAD-B724-348E7945AA8A}" destId="{6036269A-CF1C-44F0-8B5C-30791A5DA50C}" srcOrd="0" destOrd="0" presId="urn:microsoft.com/office/officeart/2005/8/layout/radial5"/>
    <dgm:cxn modelId="{635A6B1D-0826-4749-907A-7EDAE9D82A22}" type="presOf" srcId="{A0723730-DEB5-4C2A-80C3-6B2992D38B82}" destId="{7974FF42-48C7-4465-800A-86D9D6F394AB}" srcOrd="0" destOrd="0" presId="urn:microsoft.com/office/officeart/2005/8/layout/radial5"/>
    <dgm:cxn modelId="{3B68C934-A643-4F01-809E-B5AA61247934}" srcId="{AD25C1BD-6918-48CB-BF41-7CA83851656C}" destId="{5EDDE110-D483-4D16-B340-E0C16EA240EF}" srcOrd="2" destOrd="0" parTransId="{FE579B1B-0380-41DC-A19D-1A319043C820}" sibTransId="{5761F51E-7C7B-4AF2-9D2A-BB273E86F83C}"/>
    <dgm:cxn modelId="{B4B49D43-1DF3-4C6A-8417-6EEDEFAB6E0D}" type="presOf" srcId="{1BF12217-F8C2-4849-A987-26CD9420B37D}" destId="{68B9107E-C3AD-44CB-B9F0-88791D0ACA44}" srcOrd="0" destOrd="0" presId="urn:microsoft.com/office/officeart/2005/8/layout/radial5"/>
    <dgm:cxn modelId="{0D08D584-EDEF-439C-9DC4-D7F615CBA0F5}" type="presOf" srcId="{FE579B1B-0380-41DC-A19D-1A319043C820}" destId="{D8FEADF0-039B-43A6-9A0D-705F6E6D584B}" srcOrd="1" destOrd="0" presId="urn:microsoft.com/office/officeart/2005/8/layout/radial5"/>
    <dgm:cxn modelId="{C4F1A295-8948-4A5B-AFC4-19CCE39877D7}" type="presOf" srcId="{B8B6A758-073F-49A2-8B93-4C1E3C2EEC36}" destId="{295F12EC-7A2D-4A7B-BBC2-F961C99FF828}" srcOrd="0" destOrd="0" presId="urn:microsoft.com/office/officeart/2005/8/layout/radial5"/>
    <dgm:cxn modelId="{EF2B6E98-39EC-4AED-8DAB-6C09E1824F65}" type="presOf" srcId="{1D7645B7-0160-4279-9017-0E6B4E67AF65}" destId="{10ECF9AB-D593-47CD-9214-E5E3E5583E13}" srcOrd="0" destOrd="0" presId="urn:microsoft.com/office/officeart/2005/8/layout/radial5"/>
    <dgm:cxn modelId="{2A5DBC99-1877-45E4-9E4D-06ED0A878623}" type="presOf" srcId="{5EDDE110-D483-4D16-B340-E0C16EA240EF}" destId="{A8D9A5E2-A6B8-4241-9FF1-05787A34AB8D}" srcOrd="0" destOrd="0" presId="urn:microsoft.com/office/officeart/2005/8/layout/radial5"/>
    <dgm:cxn modelId="{78483D9A-8ECF-4C32-83EE-07D28E49CCE9}" type="presOf" srcId="{E81FA5C3-AA89-4D7A-8A20-6018BECE13DC}" destId="{7AB0ADB6-EEDE-4D6A-BAE7-A9F8801D76C3}" srcOrd="0" destOrd="0" presId="urn:microsoft.com/office/officeart/2005/8/layout/radial5"/>
    <dgm:cxn modelId="{CBA4939C-CE89-42D6-A54C-96372C2F083B}" type="presOf" srcId="{A0723730-DEB5-4C2A-80C3-6B2992D38B82}" destId="{9E852B08-DC71-49A7-85E9-78F14AE99E4F}" srcOrd="1" destOrd="0" presId="urn:microsoft.com/office/officeart/2005/8/layout/radial5"/>
    <dgm:cxn modelId="{984A7BB4-EB34-4B4B-B5AD-76F3C6EE5B04}" srcId="{557F48FB-EA86-4AAD-B724-348E7945AA8A}" destId="{AD25C1BD-6918-48CB-BF41-7CA83851656C}" srcOrd="0" destOrd="0" parTransId="{9707928A-D69F-4193-B935-6AC65C5979C8}" sibTransId="{ADC864E9-6186-4EE0-9F20-B5668B0EDED1}"/>
    <dgm:cxn modelId="{C9C142BD-7DC9-493F-8648-5950D5A6B52B}" type="presOf" srcId="{7E2731B3-087F-4F55-8AC2-0ECACCA27B44}" destId="{04FE7103-3727-4238-AD8B-C55BEBD71669}" srcOrd="0" destOrd="0" presId="urn:microsoft.com/office/officeart/2005/8/layout/radial5"/>
    <dgm:cxn modelId="{9F179AEA-F28F-4F8D-AE9B-0EEF352CFA9D}" srcId="{AD25C1BD-6918-48CB-BF41-7CA83851656C}" destId="{B8B6A758-073F-49A2-8B93-4C1E3C2EEC36}" srcOrd="0" destOrd="0" parTransId="{A0723730-DEB5-4C2A-80C3-6B2992D38B82}" sibTransId="{DC3D5534-6FE1-4AC5-9BEE-D0A8DF61A4F7}"/>
    <dgm:cxn modelId="{2EC6FAF0-B068-4C94-8E9D-88171AC034D9}" srcId="{AD25C1BD-6918-48CB-BF41-7CA83851656C}" destId="{E81FA5C3-AA89-4D7A-8A20-6018BECE13DC}" srcOrd="3" destOrd="0" parTransId="{1BF12217-F8C2-4849-A987-26CD9420B37D}" sibTransId="{B3A3389B-2A63-45FC-BEAE-A32434BB85A1}"/>
    <dgm:cxn modelId="{9B55CCF2-70EC-48B3-A12A-766C50FC846B}" type="presOf" srcId="{AD25C1BD-6918-48CB-BF41-7CA83851656C}" destId="{42AAF066-652E-446E-A20F-14A721DE9E2C}" srcOrd="0" destOrd="0" presId="urn:microsoft.com/office/officeart/2005/8/layout/radial5"/>
    <dgm:cxn modelId="{DF2CDEF3-D40F-4D56-8080-56311C9705D9}" type="presOf" srcId="{1BF12217-F8C2-4849-A987-26CD9420B37D}" destId="{01157F9F-207E-4386-AA47-18514FADC3DD}" srcOrd="1" destOrd="0" presId="urn:microsoft.com/office/officeart/2005/8/layout/radial5"/>
    <dgm:cxn modelId="{CE2EE0A7-F1D7-499C-BCFA-7A4860B8D1EE}" type="presParOf" srcId="{6036269A-CF1C-44F0-8B5C-30791A5DA50C}" destId="{42AAF066-652E-446E-A20F-14A721DE9E2C}" srcOrd="0" destOrd="0" presId="urn:microsoft.com/office/officeart/2005/8/layout/radial5"/>
    <dgm:cxn modelId="{A07FD5AF-8CEF-4ADD-B835-8E82D0FB99C1}" type="presParOf" srcId="{6036269A-CF1C-44F0-8B5C-30791A5DA50C}" destId="{7974FF42-48C7-4465-800A-86D9D6F394AB}" srcOrd="1" destOrd="0" presId="urn:microsoft.com/office/officeart/2005/8/layout/radial5"/>
    <dgm:cxn modelId="{DB5D686B-33CA-4F51-94F9-694D55B4E44C}" type="presParOf" srcId="{7974FF42-48C7-4465-800A-86D9D6F394AB}" destId="{9E852B08-DC71-49A7-85E9-78F14AE99E4F}" srcOrd="0" destOrd="0" presId="urn:microsoft.com/office/officeart/2005/8/layout/radial5"/>
    <dgm:cxn modelId="{A1B5C97C-D7D0-4B3B-A518-77A1302E6BAD}" type="presParOf" srcId="{6036269A-CF1C-44F0-8B5C-30791A5DA50C}" destId="{295F12EC-7A2D-4A7B-BBC2-F961C99FF828}" srcOrd="2" destOrd="0" presId="urn:microsoft.com/office/officeart/2005/8/layout/radial5"/>
    <dgm:cxn modelId="{3DD98060-A1CC-43B5-962D-B863D455A768}" type="presParOf" srcId="{6036269A-CF1C-44F0-8B5C-30791A5DA50C}" destId="{10ECF9AB-D593-47CD-9214-E5E3E5583E13}" srcOrd="3" destOrd="0" presId="urn:microsoft.com/office/officeart/2005/8/layout/radial5"/>
    <dgm:cxn modelId="{6798E91D-8FAF-47B0-BC4D-ABB3A26AB5E1}" type="presParOf" srcId="{10ECF9AB-D593-47CD-9214-E5E3E5583E13}" destId="{9424345B-3C70-4BE7-BCCF-5B207A4F2E99}" srcOrd="0" destOrd="0" presId="urn:microsoft.com/office/officeart/2005/8/layout/radial5"/>
    <dgm:cxn modelId="{C2B090CF-ECE7-4D5F-84B9-A59A313419CE}" type="presParOf" srcId="{6036269A-CF1C-44F0-8B5C-30791A5DA50C}" destId="{04FE7103-3727-4238-AD8B-C55BEBD71669}" srcOrd="4" destOrd="0" presId="urn:microsoft.com/office/officeart/2005/8/layout/radial5"/>
    <dgm:cxn modelId="{0D25A04F-68C9-4218-968A-356858DA567F}" type="presParOf" srcId="{6036269A-CF1C-44F0-8B5C-30791A5DA50C}" destId="{14969157-FAEC-4768-ADE7-E7EB3DE6FBF6}" srcOrd="5" destOrd="0" presId="urn:microsoft.com/office/officeart/2005/8/layout/radial5"/>
    <dgm:cxn modelId="{65963DEA-B755-4361-A1FB-B35F5A08F3AE}" type="presParOf" srcId="{14969157-FAEC-4768-ADE7-E7EB3DE6FBF6}" destId="{D8FEADF0-039B-43A6-9A0D-705F6E6D584B}" srcOrd="0" destOrd="0" presId="urn:microsoft.com/office/officeart/2005/8/layout/radial5"/>
    <dgm:cxn modelId="{110A90C2-B1B7-4BD1-A99A-CFF24B4DE68F}" type="presParOf" srcId="{6036269A-CF1C-44F0-8B5C-30791A5DA50C}" destId="{A8D9A5E2-A6B8-4241-9FF1-05787A34AB8D}" srcOrd="6" destOrd="0" presId="urn:microsoft.com/office/officeart/2005/8/layout/radial5"/>
    <dgm:cxn modelId="{D4FB7E73-6557-473E-A46F-C50DF0D5DC90}" type="presParOf" srcId="{6036269A-CF1C-44F0-8B5C-30791A5DA50C}" destId="{68B9107E-C3AD-44CB-B9F0-88791D0ACA44}" srcOrd="7" destOrd="0" presId="urn:microsoft.com/office/officeart/2005/8/layout/radial5"/>
    <dgm:cxn modelId="{6F5F7CE9-E0AF-49E6-8496-321C0C0CD4A1}" type="presParOf" srcId="{68B9107E-C3AD-44CB-B9F0-88791D0ACA44}" destId="{01157F9F-207E-4386-AA47-18514FADC3DD}" srcOrd="0" destOrd="0" presId="urn:microsoft.com/office/officeart/2005/8/layout/radial5"/>
    <dgm:cxn modelId="{975488C6-3F3D-4139-9D47-24B610435BA2}" type="presParOf" srcId="{6036269A-CF1C-44F0-8B5C-30791A5DA50C}" destId="{7AB0ADB6-EEDE-4D6A-BAE7-A9F8801D76C3}"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307B0C-1B46-4C3D-B61E-BBB04C104D93}"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DA9BACA6-2D3A-4B7F-ADC5-BF05B98C088E}">
      <dgm:prSet phldrT="[Text]"/>
      <dgm:spPr>
        <a:solidFill>
          <a:srgbClr val="16374A"/>
        </a:solidFill>
        <a:ln>
          <a:solidFill>
            <a:srgbClr val="16374A"/>
          </a:solidFill>
        </a:ln>
      </dgm:spPr>
      <dgm:t>
        <a:bodyPr/>
        <a:lstStyle/>
        <a:p>
          <a:r>
            <a:rPr lang="en-GB" dirty="0"/>
            <a:t>Example data sources</a:t>
          </a:r>
        </a:p>
      </dgm:t>
    </dgm:pt>
    <dgm:pt modelId="{7496E33B-BAF9-4ACA-8B89-7F67909A95E6}" type="parTrans" cxnId="{A1EA8E28-7A93-465C-B3D5-FD1D8F4DFB39}">
      <dgm:prSet/>
      <dgm:spPr/>
      <dgm:t>
        <a:bodyPr/>
        <a:lstStyle/>
        <a:p>
          <a:endParaRPr lang="en-GB"/>
        </a:p>
      </dgm:t>
    </dgm:pt>
    <dgm:pt modelId="{53654ED2-EE5B-4C49-856A-47ACDC205739}" type="sibTrans" cxnId="{A1EA8E28-7A93-465C-B3D5-FD1D8F4DFB39}">
      <dgm:prSet/>
      <dgm:spPr/>
      <dgm:t>
        <a:bodyPr/>
        <a:lstStyle/>
        <a:p>
          <a:endParaRPr lang="en-GB"/>
        </a:p>
      </dgm:t>
    </dgm:pt>
    <dgm:pt modelId="{AF71FA74-8C7A-4583-A97E-553AF61DA2E0}">
      <dgm:prSet phldrT="[Text]"/>
      <dgm:spPr>
        <a:solidFill>
          <a:schemeClr val="bg1">
            <a:lumMod val="85000"/>
          </a:schemeClr>
        </a:solidFill>
        <a:ln>
          <a:solidFill>
            <a:srgbClr val="16374A"/>
          </a:solidFill>
        </a:ln>
      </dgm:spPr>
      <dgm:t>
        <a:bodyPr/>
        <a:lstStyle/>
        <a:p>
          <a:r>
            <a:rPr lang="en-GB" b="1" dirty="0">
              <a:solidFill>
                <a:sysClr val="windowText" lastClr="000000"/>
              </a:solidFill>
            </a:rPr>
            <a:t>Interviews/focus groups</a:t>
          </a:r>
        </a:p>
      </dgm:t>
    </dgm:pt>
    <dgm:pt modelId="{96C14465-C7E4-485E-B6B1-4C7F6DF54954}" type="parTrans" cxnId="{ECD2B37E-7887-41B0-87E0-2F77B6B83779}">
      <dgm:prSet/>
      <dgm:spPr>
        <a:solidFill>
          <a:srgbClr val="16374A"/>
        </a:solidFill>
      </dgm:spPr>
      <dgm:t>
        <a:bodyPr/>
        <a:lstStyle/>
        <a:p>
          <a:endParaRPr lang="en-GB"/>
        </a:p>
      </dgm:t>
    </dgm:pt>
    <dgm:pt modelId="{C7856098-F29F-4AB1-A683-F136D6E5548E}" type="sibTrans" cxnId="{ECD2B37E-7887-41B0-87E0-2F77B6B83779}">
      <dgm:prSet/>
      <dgm:spPr/>
      <dgm:t>
        <a:bodyPr/>
        <a:lstStyle/>
        <a:p>
          <a:endParaRPr lang="en-GB"/>
        </a:p>
      </dgm:t>
    </dgm:pt>
    <dgm:pt modelId="{5BEA1C1A-D83A-4142-B1B6-A3DA0B6ABD28}">
      <dgm:prSet phldrT="[Text]"/>
      <dgm:spPr>
        <a:solidFill>
          <a:schemeClr val="bg1">
            <a:lumMod val="85000"/>
          </a:schemeClr>
        </a:solidFill>
        <a:ln>
          <a:solidFill>
            <a:srgbClr val="16374A"/>
          </a:solidFill>
        </a:ln>
      </dgm:spPr>
      <dgm:t>
        <a:bodyPr/>
        <a:lstStyle/>
        <a:p>
          <a:r>
            <a:rPr lang="en-GB" b="1" dirty="0">
              <a:solidFill>
                <a:sysClr val="windowText" lastClr="000000"/>
              </a:solidFill>
            </a:rPr>
            <a:t>Document analysis</a:t>
          </a:r>
        </a:p>
      </dgm:t>
    </dgm:pt>
    <dgm:pt modelId="{C00D5357-FD6C-4693-87C4-AC9D27DDC63A}" type="parTrans" cxnId="{CD9D2248-45FB-48EA-AC62-3C05A075A502}">
      <dgm:prSet/>
      <dgm:spPr>
        <a:solidFill>
          <a:srgbClr val="16374A"/>
        </a:solidFill>
      </dgm:spPr>
      <dgm:t>
        <a:bodyPr/>
        <a:lstStyle/>
        <a:p>
          <a:endParaRPr lang="en-GB"/>
        </a:p>
      </dgm:t>
    </dgm:pt>
    <dgm:pt modelId="{80675F8B-07B0-4EBF-81D5-83575DB5F926}" type="sibTrans" cxnId="{CD9D2248-45FB-48EA-AC62-3C05A075A502}">
      <dgm:prSet/>
      <dgm:spPr/>
      <dgm:t>
        <a:bodyPr/>
        <a:lstStyle/>
        <a:p>
          <a:endParaRPr lang="en-GB"/>
        </a:p>
      </dgm:t>
    </dgm:pt>
    <dgm:pt modelId="{CE735943-75EF-4E69-B2E2-1EA6DEDE9240}">
      <dgm:prSet phldrT="[Text]"/>
      <dgm:spPr>
        <a:solidFill>
          <a:schemeClr val="bg1">
            <a:lumMod val="85000"/>
          </a:schemeClr>
        </a:solidFill>
        <a:ln>
          <a:solidFill>
            <a:srgbClr val="16374A"/>
          </a:solidFill>
        </a:ln>
      </dgm:spPr>
      <dgm:t>
        <a:bodyPr/>
        <a:lstStyle/>
        <a:p>
          <a:r>
            <a:rPr lang="en-GB" b="1" dirty="0">
              <a:solidFill>
                <a:sysClr val="windowText" lastClr="000000"/>
              </a:solidFill>
            </a:rPr>
            <a:t>Audio/visual</a:t>
          </a:r>
        </a:p>
      </dgm:t>
    </dgm:pt>
    <dgm:pt modelId="{5B8400AE-5793-4B40-BF45-FA8EC0EFAF77}" type="parTrans" cxnId="{D90A415A-DB25-45E7-B779-F64BE3DCE586}">
      <dgm:prSet/>
      <dgm:spPr>
        <a:solidFill>
          <a:srgbClr val="16374A"/>
        </a:solidFill>
      </dgm:spPr>
      <dgm:t>
        <a:bodyPr/>
        <a:lstStyle/>
        <a:p>
          <a:endParaRPr lang="en-GB"/>
        </a:p>
      </dgm:t>
    </dgm:pt>
    <dgm:pt modelId="{4787DB51-089B-4D9E-B6B0-430E8159C522}" type="sibTrans" cxnId="{D90A415A-DB25-45E7-B779-F64BE3DCE586}">
      <dgm:prSet/>
      <dgm:spPr/>
      <dgm:t>
        <a:bodyPr/>
        <a:lstStyle/>
        <a:p>
          <a:endParaRPr lang="en-GB"/>
        </a:p>
      </dgm:t>
    </dgm:pt>
    <dgm:pt modelId="{1EE72443-C559-4855-8CBB-8F5B006DEACE}">
      <dgm:prSet phldrT="[Text]"/>
      <dgm:spPr>
        <a:solidFill>
          <a:schemeClr val="bg1">
            <a:lumMod val="85000"/>
          </a:schemeClr>
        </a:solidFill>
        <a:ln>
          <a:solidFill>
            <a:srgbClr val="16374A"/>
          </a:solidFill>
        </a:ln>
      </dgm:spPr>
      <dgm:t>
        <a:bodyPr/>
        <a:lstStyle/>
        <a:p>
          <a:r>
            <a:rPr lang="en-GB" b="1" dirty="0">
              <a:solidFill>
                <a:sysClr val="windowText" lastClr="000000"/>
              </a:solidFill>
            </a:rPr>
            <a:t>Open-ended surveys</a:t>
          </a:r>
        </a:p>
      </dgm:t>
    </dgm:pt>
    <dgm:pt modelId="{31A11E57-59DA-41B4-8CBF-3DF9C8404870}" type="parTrans" cxnId="{6C82A9EB-E11A-4B4B-BE1B-CF7EC3BFF8F0}">
      <dgm:prSet/>
      <dgm:spPr>
        <a:solidFill>
          <a:srgbClr val="16374A"/>
        </a:solidFill>
      </dgm:spPr>
      <dgm:t>
        <a:bodyPr/>
        <a:lstStyle/>
        <a:p>
          <a:endParaRPr lang="en-GB"/>
        </a:p>
      </dgm:t>
    </dgm:pt>
    <dgm:pt modelId="{036A91BE-7BA6-408E-B6B9-69E77917B9E1}" type="sibTrans" cxnId="{6C82A9EB-E11A-4B4B-BE1B-CF7EC3BFF8F0}">
      <dgm:prSet/>
      <dgm:spPr/>
      <dgm:t>
        <a:bodyPr/>
        <a:lstStyle/>
        <a:p>
          <a:endParaRPr lang="en-GB"/>
        </a:p>
      </dgm:t>
    </dgm:pt>
    <dgm:pt modelId="{E7DB0E29-138D-4F12-80FC-5A5381E27EBC}" type="pres">
      <dgm:prSet presAssocID="{E5307B0C-1B46-4C3D-B61E-BBB04C104D93}" presName="Name0" presStyleCnt="0">
        <dgm:presLayoutVars>
          <dgm:chMax val="1"/>
          <dgm:dir/>
          <dgm:animLvl val="ctr"/>
          <dgm:resizeHandles val="exact"/>
        </dgm:presLayoutVars>
      </dgm:prSet>
      <dgm:spPr/>
    </dgm:pt>
    <dgm:pt modelId="{3AB5E83D-D21C-48FF-A362-8005EA882DDF}" type="pres">
      <dgm:prSet presAssocID="{DA9BACA6-2D3A-4B7F-ADC5-BF05B98C088E}" presName="centerShape" presStyleLbl="node0" presStyleIdx="0" presStyleCnt="1"/>
      <dgm:spPr/>
    </dgm:pt>
    <dgm:pt modelId="{28A54F3A-17C1-47B6-9CA3-5AEA63B9C97B}" type="pres">
      <dgm:prSet presAssocID="{96C14465-C7E4-485E-B6B1-4C7F6DF54954}" presName="parTrans" presStyleLbl="sibTrans2D1" presStyleIdx="0" presStyleCnt="4"/>
      <dgm:spPr/>
    </dgm:pt>
    <dgm:pt modelId="{7E58883E-A9FA-40A5-9449-40551BA762B3}" type="pres">
      <dgm:prSet presAssocID="{96C14465-C7E4-485E-B6B1-4C7F6DF54954}" presName="connectorText" presStyleLbl="sibTrans2D1" presStyleIdx="0" presStyleCnt="4"/>
      <dgm:spPr/>
    </dgm:pt>
    <dgm:pt modelId="{A9A10EE2-8FCF-469E-B68D-268BAB473EB4}" type="pres">
      <dgm:prSet presAssocID="{AF71FA74-8C7A-4583-A97E-553AF61DA2E0}" presName="node" presStyleLbl="node1" presStyleIdx="0" presStyleCnt="4">
        <dgm:presLayoutVars>
          <dgm:bulletEnabled val="1"/>
        </dgm:presLayoutVars>
      </dgm:prSet>
      <dgm:spPr/>
    </dgm:pt>
    <dgm:pt modelId="{8B9E6895-7D98-477B-A488-BA74E3A91B56}" type="pres">
      <dgm:prSet presAssocID="{C00D5357-FD6C-4693-87C4-AC9D27DDC63A}" presName="parTrans" presStyleLbl="sibTrans2D1" presStyleIdx="1" presStyleCnt="4"/>
      <dgm:spPr/>
    </dgm:pt>
    <dgm:pt modelId="{87D84B19-E9DC-4E5E-8097-8AD2A23D529D}" type="pres">
      <dgm:prSet presAssocID="{C00D5357-FD6C-4693-87C4-AC9D27DDC63A}" presName="connectorText" presStyleLbl="sibTrans2D1" presStyleIdx="1" presStyleCnt="4"/>
      <dgm:spPr/>
    </dgm:pt>
    <dgm:pt modelId="{B940DC3C-74BB-46B1-B953-E690893623AA}" type="pres">
      <dgm:prSet presAssocID="{5BEA1C1A-D83A-4142-B1B6-A3DA0B6ABD28}" presName="node" presStyleLbl="node1" presStyleIdx="1" presStyleCnt="4">
        <dgm:presLayoutVars>
          <dgm:bulletEnabled val="1"/>
        </dgm:presLayoutVars>
      </dgm:prSet>
      <dgm:spPr/>
    </dgm:pt>
    <dgm:pt modelId="{C5DC47AF-FDA2-4103-9D16-88071A2E3231}" type="pres">
      <dgm:prSet presAssocID="{5B8400AE-5793-4B40-BF45-FA8EC0EFAF77}" presName="parTrans" presStyleLbl="sibTrans2D1" presStyleIdx="2" presStyleCnt="4"/>
      <dgm:spPr/>
    </dgm:pt>
    <dgm:pt modelId="{8CF77F05-02F1-4378-8EB8-4B44982191CB}" type="pres">
      <dgm:prSet presAssocID="{5B8400AE-5793-4B40-BF45-FA8EC0EFAF77}" presName="connectorText" presStyleLbl="sibTrans2D1" presStyleIdx="2" presStyleCnt="4"/>
      <dgm:spPr/>
    </dgm:pt>
    <dgm:pt modelId="{3D09D432-C77F-48FA-AB08-33C2CC2E630D}" type="pres">
      <dgm:prSet presAssocID="{CE735943-75EF-4E69-B2E2-1EA6DEDE9240}" presName="node" presStyleLbl="node1" presStyleIdx="2" presStyleCnt="4">
        <dgm:presLayoutVars>
          <dgm:bulletEnabled val="1"/>
        </dgm:presLayoutVars>
      </dgm:prSet>
      <dgm:spPr/>
    </dgm:pt>
    <dgm:pt modelId="{E68812A5-5D02-4FF0-A8DD-50FA3B2CC8FE}" type="pres">
      <dgm:prSet presAssocID="{31A11E57-59DA-41B4-8CBF-3DF9C8404870}" presName="parTrans" presStyleLbl="sibTrans2D1" presStyleIdx="3" presStyleCnt="4"/>
      <dgm:spPr/>
    </dgm:pt>
    <dgm:pt modelId="{61128467-9E46-4732-84D0-36662669A8EF}" type="pres">
      <dgm:prSet presAssocID="{31A11E57-59DA-41B4-8CBF-3DF9C8404870}" presName="connectorText" presStyleLbl="sibTrans2D1" presStyleIdx="3" presStyleCnt="4"/>
      <dgm:spPr/>
    </dgm:pt>
    <dgm:pt modelId="{02138BFA-36E2-4132-881A-FE3CA49186A1}" type="pres">
      <dgm:prSet presAssocID="{1EE72443-C559-4855-8CBB-8F5B006DEACE}" presName="node" presStyleLbl="node1" presStyleIdx="3" presStyleCnt="4">
        <dgm:presLayoutVars>
          <dgm:bulletEnabled val="1"/>
        </dgm:presLayoutVars>
      </dgm:prSet>
      <dgm:spPr/>
    </dgm:pt>
  </dgm:ptLst>
  <dgm:cxnLst>
    <dgm:cxn modelId="{A1EA8E28-7A93-465C-B3D5-FD1D8F4DFB39}" srcId="{E5307B0C-1B46-4C3D-B61E-BBB04C104D93}" destId="{DA9BACA6-2D3A-4B7F-ADC5-BF05B98C088E}" srcOrd="0" destOrd="0" parTransId="{7496E33B-BAF9-4ACA-8B89-7F67909A95E6}" sibTransId="{53654ED2-EE5B-4C49-856A-47ACDC205739}"/>
    <dgm:cxn modelId="{CB04C933-2CEC-49DC-AC1C-D7891D08F097}" type="presOf" srcId="{C00D5357-FD6C-4693-87C4-AC9D27DDC63A}" destId="{8B9E6895-7D98-477B-A488-BA74E3A91B56}" srcOrd="0" destOrd="0" presId="urn:microsoft.com/office/officeart/2005/8/layout/radial5"/>
    <dgm:cxn modelId="{728F9E36-3840-4285-AA21-FFEEB9AD2A56}" type="presOf" srcId="{E5307B0C-1B46-4C3D-B61E-BBB04C104D93}" destId="{E7DB0E29-138D-4F12-80FC-5A5381E27EBC}" srcOrd="0" destOrd="0" presId="urn:microsoft.com/office/officeart/2005/8/layout/radial5"/>
    <dgm:cxn modelId="{9E67265B-342F-4A35-97D3-3BA738CF6AED}" type="presOf" srcId="{CE735943-75EF-4E69-B2E2-1EA6DEDE9240}" destId="{3D09D432-C77F-48FA-AB08-33C2CC2E630D}" srcOrd="0" destOrd="0" presId="urn:microsoft.com/office/officeart/2005/8/layout/radial5"/>
    <dgm:cxn modelId="{C8AD0147-2654-4B2F-8CC5-53A56B16A5DA}" type="presOf" srcId="{C00D5357-FD6C-4693-87C4-AC9D27DDC63A}" destId="{87D84B19-E9DC-4E5E-8097-8AD2A23D529D}" srcOrd="1" destOrd="0" presId="urn:microsoft.com/office/officeart/2005/8/layout/radial5"/>
    <dgm:cxn modelId="{CD9D2248-45FB-48EA-AC62-3C05A075A502}" srcId="{DA9BACA6-2D3A-4B7F-ADC5-BF05B98C088E}" destId="{5BEA1C1A-D83A-4142-B1B6-A3DA0B6ABD28}" srcOrd="1" destOrd="0" parTransId="{C00D5357-FD6C-4693-87C4-AC9D27DDC63A}" sibTransId="{80675F8B-07B0-4EBF-81D5-83575DB5F926}"/>
    <dgm:cxn modelId="{6992044E-D389-4FB0-A797-14715C502074}" type="presOf" srcId="{5B8400AE-5793-4B40-BF45-FA8EC0EFAF77}" destId="{C5DC47AF-FDA2-4103-9D16-88071A2E3231}" srcOrd="0" destOrd="0" presId="urn:microsoft.com/office/officeart/2005/8/layout/radial5"/>
    <dgm:cxn modelId="{2A65A659-0CC7-4CC0-985F-0860C82EF5B5}" type="presOf" srcId="{31A11E57-59DA-41B4-8CBF-3DF9C8404870}" destId="{61128467-9E46-4732-84D0-36662669A8EF}" srcOrd="1" destOrd="0" presId="urn:microsoft.com/office/officeart/2005/8/layout/radial5"/>
    <dgm:cxn modelId="{D90A415A-DB25-45E7-B779-F64BE3DCE586}" srcId="{DA9BACA6-2D3A-4B7F-ADC5-BF05B98C088E}" destId="{CE735943-75EF-4E69-B2E2-1EA6DEDE9240}" srcOrd="2" destOrd="0" parTransId="{5B8400AE-5793-4B40-BF45-FA8EC0EFAF77}" sibTransId="{4787DB51-089B-4D9E-B6B0-430E8159C522}"/>
    <dgm:cxn modelId="{ECD2B37E-7887-41B0-87E0-2F77B6B83779}" srcId="{DA9BACA6-2D3A-4B7F-ADC5-BF05B98C088E}" destId="{AF71FA74-8C7A-4583-A97E-553AF61DA2E0}" srcOrd="0" destOrd="0" parTransId="{96C14465-C7E4-485E-B6B1-4C7F6DF54954}" sibTransId="{C7856098-F29F-4AB1-A683-F136D6E5548E}"/>
    <dgm:cxn modelId="{9A7AA985-4946-42BF-9FFA-E210ADA88A3D}" type="presOf" srcId="{5BEA1C1A-D83A-4142-B1B6-A3DA0B6ABD28}" destId="{B940DC3C-74BB-46B1-B953-E690893623AA}" srcOrd="0" destOrd="0" presId="urn:microsoft.com/office/officeart/2005/8/layout/radial5"/>
    <dgm:cxn modelId="{B2A56086-93EE-49FA-B3C7-827622D121F6}" type="presOf" srcId="{96C14465-C7E4-485E-B6B1-4C7F6DF54954}" destId="{7E58883E-A9FA-40A5-9449-40551BA762B3}" srcOrd="1" destOrd="0" presId="urn:microsoft.com/office/officeart/2005/8/layout/radial5"/>
    <dgm:cxn modelId="{22776AD6-B310-4F5D-AA2E-61384AC43AAA}" type="presOf" srcId="{DA9BACA6-2D3A-4B7F-ADC5-BF05B98C088E}" destId="{3AB5E83D-D21C-48FF-A362-8005EA882DDF}" srcOrd="0" destOrd="0" presId="urn:microsoft.com/office/officeart/2005/8/layout/radial5"/>
    <dgm:cxn modelId="{98DD4EEA-D113-46AC-919A-F61313D311A5}" type="presOf" srcId="{AF71FA74-8C7A-4583-A97E-553AF61DA2E0}" destId="{A9A10EE2-8FCF-469E-B68D-268BAB473EB4}" srcOrd="0" destOrd="0" presId="urn:microsoft.com/office/officeart/2005/8/layout/radial5"/>
    <dgm:cxn modelId="{6C82A9EB-E11A-4B4B-BE1B-CF7EC3BFF8F0}" srcId="{DA9BACA6-2D3A-4B7F-ADC5-BF05B98C088E}" destId="{1EE72443-C559-4855-8CBB-8F5B006DEACE}" srcOrd="3" destOrd="0" parTransId="{31A11E57-59DA-41B4-8CBF-3DF9C8404870}" sibTransId="{036A91BE-7BA6-408E-B6B9-69E77917B9E1}"/>
    <dgm:cxn modelId="{B5AA51ED-1273-4D0E-94B6-CE643EB6B6F1}" type="presOf" srcId="{31A11E57-59DA-41B4-8CBF-3DF9C8404870}" destId="{E68812A5-5D02-4FF0-A8DD-50FA3B2CC8FE}" srcOrd="0" destOrd="0" presId="urn:microsoft.com/office/officeart/2005/8/layout/radial5"/>
    <dgm:cxn modelId="{950BA1ED-4DBD-40F6-844A-F91F68843460}" type="presOf" srcId="{1EE72443-C559-4855-8CBB-8F5B006DEACE}" destId="{02138BFA-36E2-4132-881A-FE3CA49186A1}" srcOrd="0" destOrd="0" presId="urn:microsoft.com/office/officeart/2005/8/layout/radial5"/>
    <dgm:cxn modelId="{00A79FEE-1090-4BED-9A44-417AB466EDD8}" type="presOf" srcId="{96C14465-C7E4-485E-B6B1-4C7F6DF54954}" destId="{28A54F3A-17C1-47B6-9CA3-5AEA63B9C97B}" srcOrd="0" destOrd="0" presId="urn:microsoft.com/office/officeart/2005/8/layout/radial5"/>
    <dgm:cxn modelId="{68687BF6-0037-4626-BDF1-ECABA4411EF9}" type="presOf" srcId="{5B8400AE-5793-4B40-BF45-FA8EC0EFAF77}" destId="{8CF77F05-02F1-4378-8EB8-4B44982191CB}" srcOrd="1" destOrd="0" presId="urn:microsoft.com/office/officeart/2005/8/layout/radial5"/>
    <dgm:cxn modelId="{2D3CA0D2-3FD0-4F20-BEE9-0347BFFDFEE3}" type="presParOf" srcId="{E7DB0E29-138D-4F12-80FC-5A5381E27EBC}" destId="{3AB5E83D-D21C-48FF-A362-8005EA882DDF}" srcOrd="0" destOrd="0" presId="urn:microsoft.com/office/officeart/2005/8/layout/radial5"/>
    <dgm:cxn modelId="{40081905-4667-47C6-892B-7E1CCE4503B3}" type="presParOf" srcId="{E7DB0E29-138D-4F12-80FC-5A5381E27EBC}" destId="{28A54F3A-17C1-47B6-9CA3-5AEA63B9C97B}" srcOrd="1" destOrd="0" presId="urn:microsoft.com/office/officeart/2005/8/layout/radial5"/>
    <dgm:cxn modelId="{15174F5F-C48C-4467-8868-3AD35A3342F3}" type="presParOf" srcId="{28A54F3A-17C1-47B6-9CA3-5AEA63B9C97B}" destId="{7E58883E-A9FA-40A5-9449-40551BA762B3}" srcOrd="0" destOrd="0" presId="urn:microsoft.com/office/officeart/2005/8/layout/radial5"/>
    <dgm:cxn modelId="{21C42917-6176-4E89-B013-93AF87A461F0}" type="presParOf" srcId="{E7DB0E29-138D-4F12-80FC-5A5381E27EBC}" destId="{A9A10EE2-8FCF-469E-B68D-268BAB473EB4}" srcOrd="2" destOrd="0" presId="urn:microsoft.com/office/officeart/2005/8/layout/radial5"/>
    <dgm:cxn modelId="{F0F3D03F-9BEC-4ED6-A098-DAEB5C388D44}" type="presParOf" srcId="{E7DB0E29-138D-4F12-80FC-5A5381E27EBC}" destId="{8B9E6895-7D98-477B-A488-BA74E3A91B56}" srcOrd="3" destOrd="0" presId="urn:microsoft.com/office/officeart/2005/8/layout/radial5"/>
    <dgm:cxn modelId="{B9D6CBB5-B2D8-4722-99AD-EC7CEAD81503}" type="presParOf" srcId="{8B9E6895-7D98-477B-A488-BA74E3A91B56}" destId="{87D84B19-E9DC-4E5E-8097-8AD2A23D529D}" srcOrd="0" destOrd="0" presId="urn:microsoft.com/office/officeart/2005/8/layout/radial5"/>
    <dgm:cxn modelId="{D9F15B17-8D6D-41F7-8B57-ACA00542972A}" type="presParOf" srcId="{E7DB0E29-138D-4F12-80FC-5A5381E27EBC}" destId="{B940DC3C-74BB-46B1-B953-E690893623AA}" srcOrd="4" destOrd="0" presId="urn:microsoft.com/office/officeart/2005/8/layout/radial5"/>
    <dgm:cxn modelId="{A1D5E798-65CA-41E0-9327-121B7C78737A}" type="presParOf" srcId="{E7DB0E29-138D-4F12-80FC-5A5381E27EBC}" destId="{C5DC47AF-FDA2-4103-9D16-88071A2E3231}" srcOrd="5" destOrd="0" presId="urn:microsoft.com/office/officeart/2005/8/layout/radial5"/>
    <dgm:cxn modelId="{48C1F09F-447E-4BA0-829E-7FA88BA2FEF1}" type="presParOf" srcId="{C5DC47AF-FDA2-4103-9D16-88071A2E3231}" destId="{8CF77F05-02F1-4378-8EB8-4B44982191CB}" srcOrd="0" destOrd="0" presId="urn:microsoft.com/office/officeart/2005/8/layout/radial5"/>
    <dgm:cxn modelId="{D47EECFC-E59D-4797-A6B7-8FE75E0D1082}" type="presParOf" srcId="{E7DB0E29-138D-4F12-80FC-5A5381E27EBC}" destId="{3D09D432-C77F-48FA-AB08-33C2CC2E630D}" srcOrd="6" destOrd="0" presId="urn:microsoft.com/office/officeart/2005/8/layout/radial5"/>
    <dgm:cxn modelId="{E9D1F7D6-A0DA-4B99-B2B1-E388EF5F53F4}" type="presParOf" srcId="{E7DB0E29-138D-4F12-80FC-5A5381E27EBC}" destId="{E68812A5-5D02-4FF0-A8DD-50FA3B2CC8FE}" srcOrd="7" destOrd="0" presId="urn:microsoft.com/office/officeart/2005/8/layout/radial5"/>
    <dgm:cxn modelId="{485BCC2A-93F3-4CBC-AB47-EAD476756105}" type="presParOf" srcId="{E68812A5-5D02-4FF0-A8DD-50FA3B2CC8FE}" destId="{61128467-9E46-4732-84D0-36662669A8EF}" srcOrd="0" destOrd="0" presId="urn:microsoft.com/office/officeart/2005/8/layout/radial5"/>
    <dgm:cxn modelId="{28467251-7E7A-40B9-9F25-1CD3F3C3CB92}" type="presParOf" srcId="{E7DB0E29-138D-4F12-80FC-5A5381E27EBC}" destId="{02138BFA-36E2-4132-881A-FE3CA49186A1}"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AAFB969-3ED7-4C4B-8798-4B566AD61E9A}"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84E58D38-F24D-4867-8122-8359A953F110}">
      <dgm:prSet phldrT="[Text]"/>
      <dgm:spPr>
        <a:solidFill>
          <a:schemeClr val="bg1">
            <a:lumMod val="85000"/>
          </a:schemeClr>
        </a:solidFill>
        <a:ln>
          <a:solidFill>
            <a:srgbClr val="16374A"/>
          </a:solidFill>
        </a:ln>
      </dgm:spPr>
      <dgm:t>
        <a:bodyPr/>
        <a:lstStyle/>
        <a:p>
          <a:r>
            <a:rPr lang="en-GB" b="1" dirty="0"/>
            <a:t>Primary data</a:t>
          </a:r>
        </a:p>
      </dgm:t>
    </dgm:pt>
    <dgm:pt modelId="{C44A247F-0D6B-4053-B4BA-119CDFFC2D01}" type="parTrans" cxnId="{34042BEF-5D90-4EA6-B1E0-E264B9783126}">
      <dgm:prSet/>
      <dgm:spPr/>
      <dgm:t>
        <a:bodyPr/>
        <a:lstStyle/>
        <a:p>
          <a:endParaRPr lang="en-GB"/>
        </a:p>
      </dgm:t>
    </dgm:pt>
    <dgm:pt modelId="{8D7E617D-023E-495B-91BA-37A79812413A}" type="sibTrans" cxnId="{34042BEF-5D90-4EA6-B1E0-E264B9783126}">
      <dgm:prSet/>
      <dgm:spPr/>
      <dgm:t>
        <a:bodyPr/>
        <a:lstStyle/>
        <a:p>
          <a:endParaRPr lang="en-GB"/>
        </a:p>
      </dgm:t>
    </dgm:pt>
    <dgm:pt modelId="{39BBFD59-09A8-420E-9B7C-85530EC9534D}">
      <dgm:prSet phldrT="[Text]"/>
      <dgm:spPr>
        <a:solidFill>
          <a:schemeClr val="bg1">
            <a:lumMod val="85000"/>
          </a:schemeClr>
        </a:solidFill>
        <a:ln>
          <a:solidFill>
            <a:srgbClr val="16374A"/>
          </a:solidFill>
        </a:ln>
      </dgm:spPr>
      <dgm:t>
        <a:bodyPr/>
        <a:lstStyle/>
        <a:p>
          <a:r>
            <a:rPr lang="en-GB" b="1" dirty="0"/>
            <a:t>Secondary data</a:t>
          </a:r>
        </a:p>
      </dgm:t>
    </dgm:pt>
    <dgm:pt modelId="{01FF22CA-40DF-45C1-A493-092F68618406}" type="parTrans" cxnId="{9ED8ADB8-30BC-4980-A28A-D95C5AD43E81}">
      <dgm:prSet/>
      <dgm:spPr/>
      <dgm:t>
        <a:bodyPr/>
        <a:lstStyle/>
        <a:p>
          <a:endParaRPr lang="en-GB"/>
        </a:p>
      </dgm:t>
    </dgm:pt>
    <dgm:pt modelId="{208F3EE5-8008-433D-AA94-FBF8737DB165}" type="sibTrans" cxnId="{9ED8ADB8-30BC-4980-A28A-D95C5AD43E81}">
      <dgm:prSet/>
      <dgm:spPr/>
      <dgm:t>
        <a:bodyPr/>
        <a:lstStyle/>
        <a:p>
          <a:endParaRPr lang="en-GB"/>
        </a:p>
      </dgm:t>
    </dgm:pt>
    <dgm:pt modelId="{9288D4CC-FC0C-45BB-99C9-961E65096BA8}">
      <dgm:prSet phldrT="[Text]"/>
      <dgm:spPr>
        <a:solidFill>
          <a:schemeClr val="bg1">
            <a:lumMod val="85000"/>
          </a:schemeClr>
        </a:solidFill>
        <a:ln>
          <a:solidFill>
            <a:srgbClr val="16374A"/>
          </a:solidFill>
        </a:ln>
      </dgm:spPr>
      <dgm:t>
        <a:bodyPr/>
        <a:lstStyle/>
        <a:p>
          <a:r>
            <a:rPr lang="en-GB" b="1" dirty="0"/>
            <a:t>Tertiary data</a:t>
          </a:r>
        </a:p>
      </dgm:t>
    </dgm:pt>
    <dgm:pt modelId="{2629EA77-BAFB-40A3-9B7D-4804C7E2076D}" type="parTrans" cxnId="{4820BDBC-6EBD-4E41-A56A-D59559030DEC}">
      <dgm:prSet/>
      <dgm:spPr/>
      <dgm:t>
        <a:bodyPr/>
        <a:lstStyle/>
        <a:p>
          <a:endParaRPr lang="en-GB"/>
        </a:p>
      </dgm:t>
    </dgm:pt>
    <dgm:pt modelId="{128AECBA-A917-4D0E-9548-DD7FC15CE260}" type="sibTrans" cxnId="{4820BDBC-6EBD-4E41-A56A-D59559030DEC}">
      <dgm:prSet/>
      <dgm:spPr/>
      <dgm:t>
        <a:bodyPr/>
        <a:lstStyle/>
        <a:p>
          <a:endParaRPr lang="en-GB"/>
        </a:p>
      </dgm:t>
    </dgm:pt>
    <dgm:pt modelId="{3FA407D7-59EA-494F-9A92-75F7E3D3CCF3}">
      <dgm:prSet phldrT="[Text]"/>
      <dgm:spPr>
        <a:solidFill>
          <a:schemeClr val="bg1">
            <a:lumMod val="85000"/>
          </a:schemeClr>
        </a:solidFill>
        <a:ln>
          <a:solidFill>
            <a:srgbClr val="16374A"/>
          </a:solidFill>
        </a:ln>
      </dgm:spPr>
      <dgm:t>
        <a:bodyPr/>
        <a:lstStyle/>
        <a:p>
          <a:r>
            <a:rPr lang="en-GB" dirty="0"/>
            <a:t>First-hand sources</a:t>
          </a:r>
        </a:p>
      </dgm:t>
    </dgm:pt>
    <dgm:pt modelId="{3EA515CC-B975-4F7C-9130-4392CA1A222D}" type="parTrans" cxnId="{46732973-91E2-4048-85EF-9C47AF5A8B54}">
      <dgm:prSet/>
      <dgm:spPr/>
      <dgm:t>
        <a:bodyPr/>
        <a:lstStyle/>
        <a:p>
          <a:endParaRPr lang="en-GB"/>
        </a:p>
      </dgm:t>
    </dgm:pt>
    <dgm:pt modelId="{0D9083CE-FCC8-45E4-B7F5-9E25F03DCD03}" type="sibTrans" cxnId="{46732973-91E2-4048-85EF-9C47AF5A8B54}">
      <dgm:prSet/>
      <dgm:spPr/>
      <dgm:t>
        <a:bodyPr/>
        <a:lstStyle/>
        <a:p>
          <a:endParaRPr lang="en-GB"/>
        </a:p>
      </dgm:t>
    </dgm:pt>
    <dgm:pt modelId="{A75DE067-2D78-4644-B723-F38B995D1AC6}">
      <dgm:prSet phldrT="[Text]"/>
      <dgm:spPr>
        <a:solidFill>
          <a:schemeClr val="bg1">
            <a:lumMod val="85000"/>
          </a:schemeClr>
        </a:solidFill>
        <a:ln>
          <a:solidFill>
            <a:srgbClr val="16374A"/>
          </a:solidFill>
        </a:ln>
      </dgm:spPr>
      <dgm:t>
        <a:bodyPr/>
        <a:lstStyle/>
        <a:p>
          <a:r>
            <a:rPr lang="en-GB" dirty="0"/>
            <a:t>Descriptions of analyses of primary data</a:t>
          </a:r>
        </a:p>
      </dgm:t>
    </dgm:pt>
    <dgm:pt modelId="{22B4FFDB-F37F-4639-A912-93D95196F215}" type="parTrans" cxnId="{3D9EB7F3-C64B-4B91-9242-CE3B5525AA71}">
      <dgm:prSet/>
      <dgm:spPr/>
      <dgm:t>
        <a:bodyPr/>
        <a:lstStyle/>
        <a:p>
          <a:endParaRPr lang="en-GB"/>
        </a:p>
      </dgm:t>
    </dgm:pt>
    <dgm:pt modelId="{6DD37D25-0C7C-41D8-8CD0-7F928237E83E}" type="sibTrans" cxnId="{3D9EB7F3-C64B-4B91-9242-CE3B5525AA71}">
      <dgm:prSet/>
      <dgm:spPr/>
      <dgm:t>
        <a:bodyPr/>
        <a:lstStyle/>
        <a:p>
          <a:endParaRPr lang="en-GB"/>
        </a:p>
      </dgm:t>
    </dgm:pt>
    <dgm:pt modelId="{6B8BF8CB-A951-4D48-84B6-173EDB0F78DD}">
      <dgm:prSet phldrT="[Text]"/>
      <dgm:spPr>
        <a:solidFill>
          <a:schemeClr val="bg1">
            <a:lumMod val="85000"/>
          </a:schemeClr>
        </a:solidFill>
        <a:ln>
          <a:solidFill>
            <a:srgbClr val="16374A"/>
          </a:solidFill>
        </a:ln>
      </dgm:spPr>
      <dgm:t>
        <a:bodyPr/>
        <a:lstStyle/>
        <a:p>
          <a:r>
            <a:rPr lang="en-GB" dirty="0"/>
            <a:t>Compilation of multiple other sources</a:t>
          </a:r>
        </a:p>
      </dgm:t>
    </dgm:pt>
    <dgm:pt modelId="{326932F1-50AB-4F92-9973-8C5D67DE9458}" type="parTrans" cxnId="{FE88E60E-379C-4CF6-8709-8A1233BAFA3E}">
      <dgm:prSet/>
      <dgm:spPr/>
      <dgm:t>
        <a:bodyPr/>
        <a:lstStyle/>
        <a:p>
          <a:endParaRPr lang="en-GB"/>
        </a:p>
      </dgm:t>
    </dgm:pt>
    <dgm:pt modelId="{41F65970-DE05-4D68-B8B8-CC64EAAFC218}" type="sibTrans" cxnId="{FE88E60E-379C-4CF6-8709-8A1233BAFA3E}">
      <dgm:prSet/>
      <dgm:spPr/>
      <dgm:t>
        <a:bodyPr/>
        <a:lstStyle/>
        <a:p>
          <a:endParaRPr lang="en-GB"/>
        </a:p>
      </dgm:t>
    </dgm:pt>
    <dgm:pt modelId="{38F275EF-F7BA-49E3-9A1B-F53DBB40BABA}" type="pres">
      <dgm:prSet presAssocID="{4AAFB969-3ED7-4C4B-8798-4B566AD61E9A}" presName="Name0" presStyleCnt="0">
        <dgm:presLayoutVars>
          <dgm:dir/>
          <dgm:resizeHandles val="exact"/>
        </dgm:presLayoutVars>
      </dgm:prSet>
      <dgm:spPr/>
    </dgm:pt>
    <dgm:pt modelId="{9B9861E7-96B5-4C89-80F0-5C1F62679DAA}" type="pres">
      <dgm:prSet presAssocID="{84E58D38-F24D-4867-8122-8359A953F110}" presName="composite" presStyleCnt="0"/>
      <dgm:spPr/>
    </dgm:pt>
    <dgm:pt modelId="{149ED3E2-2492-4A3E-8805-DB1BD0BEF623}" type="pres">
      <dgm:prSet presAssocID="{84E58D38-F24D-4867-8122-8359A953F110}" presName="bgChev" presStyleLbl="node1" presStyleIdx="0" presStyleCnt="3"/>
      <dgm:spPr>
        <a:solidFill>
          <a:srgbClr val="16374A"/>
        </a:solidFill>
        <a:ln>
          <a:noFill/>
        </a:ln>
      </dgm:spPr>
    </dgm:pt>
    <dgm:pt modelId="{9DB3A86E-1347-4BF9-8835-3BC5FF03D3BB}" type="pres">
      <dgm:prSet presAssocID="{84E58D38-F24D-4867-8122-8359A953F110}" presName="txNode" presStyleLbl="fgAcc1" presStyleIdx="0" presStyleCnt="3">
        <dgm:presLayoutVars>
          <dgm:bulletEnabled val="1"/>
        </dgm:presLayoutVars>
      </dgm:prSet>
      <dgm:spPr/>
    </dgm:pt>
    <dgm:pt modelId="{6F503D73-34D1-4CDB-8DC7-C977185C08ED}" type="pres">
      <dgm:prSet presAssocID="{8D7E617D-023E-495B-91BA-37A79812413A}" presName="compositeSpace" presStyleCnt="0"/>
      <dgm:spPr/>
    </dgm:pt>
    <dgm:pt modelId="{6684B7AD-0B08-4765-9F9C-51F3E6F26DB9}" type="pres">
      <dgm:prSet presAssocID="{39BBFD59-09A8-420E-9B7C-85530EC9534D}" presName="composite" presStyleCnt="0"/>
      <dgm:spPr/>
    </dgm:pt>
    <dgm:pt modelId="{440A34CE-EFCB-401D-83B6-BB9E036741B7}" type="pres">
      <dgm:prSet presAssocID="{39BBFD59-09A8-420E-9B7C-85530EC9534D}" presName="bgChev" presStyleLbl="node1" presStyleIdx="1" presStyleCnt="3"/>
      <dgm:spPr>
        <a:solidFill>
          <a:srgbClr val="16374A"/>
        </a:solidFill>
        <a:ln>
          <a:noFill/>
        </a:ln>
      </dgm:spPr>
    </dgm:pt>
    <dgm:pt modelId="{E60EA29F-6325-47BD-8731-FEB755977D46}" type="pres">
      <dgm:prSet presAssocID="{39BBFD59-09A8-420E-9B7C-85530EC9534D}" presName="txNode" presStyleLbl="fgAcc1" presStyleIdx="1" presStyleCnt="3">
        <dgm:presLayoutVars>
          <dgm:bulletEnabled val="1"/>
        </dgm:presLayoutVars>
      </dgm:prSet>
      <dgm:spPr/>
    </dgm:pt>
    <dgm:pt modelId="{B5717AD5-19E9-4793-B2B2-0CCF06515786}" type="pres">
      <dgm:prSet presAssocID="{208F3EE5-8008-433D-AA94-FBF8737DB165}" presName="compositeSpace" presStyleCnt="0"/>
      <dgm:spPr/>
    </dgm:pt>
    <dgm:pt modelId="{2730C92C-2F4A-42C3-B2D4-660C8AAA2556}" type="pres">
      <dgm:prSet presAssocID="{9288D4CC-FC0C-45BB-99C9-961E65096BA8}" presName="composite" presStyleCnt="0"/>
      <dgm:spPr/>
    </dgm:pt>
    <dgm:pt modelId="{20EC7792-9605-488C-8A12-39E0FC8BE95D}" type="pres">
      <dgm:prSet presAssocID="{9288D4CC-FC0C-45BB-99C9-961E65096BA8}" presName="bgChev" presStyleLbl="node1" presStyleIdx="2" presStyleCnt="3"/>
      <dgm:spPr>
        <a:solidFill>
          <a:srgbClr val="16374A"/>
        </a:solidFill>
        <a:ln>
          <a:noFill/>
        </a:ln>
      </dgm:spPr>
    </dgm:pt>
    <dgm:pt modelId="{F440DABB-1C76-4C3B-AE3A-572D7E1B52DD}" type="pres">
      <dgm:prSet presAssocID="{9288D4CC-FC0C-45BB-99C9-961E65096BA8}" presName="txNode" presStyleLbl="fgAcc1" presStyleIdx="2" presStyleCnt="3">
        <dgm:presLayoutVars>
          <dgm:bulletEnabled val="1"/>
        </dgm:presLayoutVars>
      </dgm:prSet>
      <dgm:spPr/>
    </dgm:pt>
  </dgm:ptLst>
  <dgm:cxnLst>
    <dgm:cxn modelId="{FE88E60E-379C-4CF6-8709-8A1233BAFA3E}" srcId="{9288D4CC-FC0C-45BB-99C9-961E65096BA8}" destId="{6B8BF8CB-A951-4D48-84B6-173EDB0F78DD}" srcOrd="0" destOrd="0" parTransId="{326932F1-50AB-4F92-9973-8C5D67DE9458}" sibTransId="{41F65970-DE05-4D68-B8B8-CC64EAAFC218}"/>
    <dgm:cxn modelId="{2708C017-F9EB-4B99-8700-54A400655909}" type="presOf" srcId="{A75DE067-2D78-4644-B723-F38B995D1AC6}" destId="{E60EA29F-6325-47BD-8731-FEB755977D46}" srcOrd="0" destOrd="1" presId="urn:microsoft.com/office/officeart/2005/8/layout/chevronAccent+Icon"/>
    <dgm:cxn modelId="{F0871931-2F39-4AB0-B2D1-4D846C14C5E9}" type="presOf" srcId="{6B8BF8CB-A951-4D48-84B6-173EDB0F78DD}" destId="{F440DABB-1C76-4C3B-AE3A-572D7E1B52DD}" srcOrd="0" destOrd="1" presId="urn:microsoft.com/office/officeart/2005/8/layout/chevronAccent+Icon"/>
    <dgm:cxn modelId="{46732973-91E2-4048-85EF-9C47AF5A8B54}" srcId="{84E58D38-F24D-4867-8122-8359A953F110}" destId="{3FA407D7-59EA-494F-9A92-75F7E3D3CCF3}" srcOrd="0" destOrd="0" parTransId="{3EA515CC-B975-4F7C-9130-4392CA1A222D}" sibTransId="{0D9083CE-FCC8-45E4-B7F5-9E25F03DCD03}"/>
    <dgm:cxn modelId="{D5853157-6DF3-434E-BDD1-1DBD9378AFE0}" type="presOf" srcId="{9288D4CC-FC0C-45BB-99C9-961E65096BA8}" destId="{F440DABB-1C76-4C3B-AE3A-572D7E1B52DD}" srcOrd="0" destOrd="0" presId="urn:microsoft.com/office/officeart/2005/8/layout/chevronAccent+Icon"/>
    <dgm:cxn modelId="{C3B9CD7E-1179-4B11-9DE5-7E14F16D50F8}" type="presOf" srcId="{84E58D38-F24D-4867-8122-8359A953F110}" destId="{9DB3A86E-1347-4BF9-8835-3BC5FF03D3BB}" srcOrd="0" destOrd="0" presId="urn:microsoft.com/office/officeart/2005/8/layout/chevronAccent+Icon"/>
    <dgm:cxn modelId="{0395CDB7-F3C3-444B-A9B8-1FE2D6750F09}" type="presOf" srcId="{3FA407D7-59EA-494F-9A92-75F7E3D3CCF3}" destId="{9DB3A86E-1347-4BF9-8835-3BC5FF03D3BB}" srcOrd="0" destOrd="1" presId="urn:microsoft.com/office/officeart/2005/8/layout/chevronAccent+Icon"/>
    <dgm:cxn modelId="{9ED8ADB8-30BC-4980-A28A-D95C5AD43E81}" srcId="{4AAFB969-3ED7-4C4B-8798-4B566AD61E9A}" destId="{39BBFD59-09A8-420E-9B7C-85530EC9534D}" srcOrd="1" destOrd="0" parTransId="{01FF22CA-40DF-45C1-A493-092F68618406}" sibTransId="{208F3EE5-8008-433D-AA94-FBF8737DB165}"/>
    <dgm:cxn modelId="{338E43BA-8169-4FAF-AA42-AEB4F1348CB1}" type="presOf" srcId="{39BBFD59-09A8-420E-9B7C-85530EC9534D}" destId="{E60EA29F-6325-47BD-8731-FEB755977D46}" srcOrd="0" destOrd="0" presId="urn:microsoft.com/office/officeart/2005/8/layout/chevronAccent+Icon"/>
    <dgm:cxn modelId="{4820BDBC-6EBD-4E41-A56A-D59559030DEC}" srcId="{4AAFB969-3ED7-4C4B-8798-4B566AD61E9A}" destId="{9288D4CC-FC0C-45BB-99C9-961E65096BA8}" srcOrd="2" destOrd="0" parTransId="{2629EA77-BAFB-40A3-9B7D-4804C7E2076D}" sibTransId="{128AECBA-A917-4D0E-9548-DD7FC15CE260}"/>
    <dgm:cxn modelId="{2669AEBF-DFD7-4767-9DD5-AAF80BCE38EB}" type="presOf" srcId="{4AAFB969-3ED7-4C4B-8798-4B566AD61E9A}" destId="{38F275EF-F7BA-49E3-9A1B-F53DBB40BABA}" srcOrd="0" destOrd="0" presId="urn:microsoft.com/office/officeart/2005/8/layout/chevronAccent+Icon"/>
    <dgm:cxn modelId="{34042BEF-5D90-4EA6-B1E0-E264B9783126}" srcId="{4AAFB969-3ED7-4C4B-8798-4B566AD61E9A}" destId="{84E58D38-F24D-4867-8122-8359A953F110}" srcOrd="0" destOrd="0" parTransId="{C44A247F-0D6B-4053-B4BA-119CDFFC2D01}" sibTransId="{8D7E617D-023E-495B-91BA-37A79812413A}"/>
    <dgm:cxn modelId="{3D9EB7F3-C64B-4B91-9242-CE3B5525AA71}" srcId="{39BBFD59-09A8-420E-9B7C-85530EC9534D}" destId="{A75DE067-2D78-4644-B723-F38B995D1AC6}" srcOrd="0" destOrd="0" parTransId="{22B4FFDB-F37F-4639-A912-93D95196F215}" sibTransId="{6DD37D25-0C7C-41D8-8CD0-7F928237E83E}"/>
    <dgm:cxn modelId="{F3C3E8E6-4C1B-44E2-A461-3C4A5318A5A9}" type="presParOf" srcId="{38F275EF-F7BA-49E3-9A1B-F53DBB40BABA}" destId="{9B9861E7-96B5-4C89-80F0-5C1F62679DAA}" srcOrd="0" destOrd="0" presId="urn:microsoft.com/office/officeart/2005/8/layout/chevronAccent+Icon"/>
    <dgm:cxn modelId="{69C566E0-D10F-4383-8760-32417DBA16BC}" type="presParOf" srcId="{9B9861E7-96B5-4C89-80F0-5C1F62679DAA}" destId="{149ED3E2-2492-4A3E-8805-DB1BD0BEF623}" srcOrd="0" destOrd="0" presId="urn:microsoft.com/office/officeart/2005/8/layout/chevronAccent+Icon"/>
    <dgm:cxn modelId="{639C502B-424E-45C5-96BE-0B146DF633C6}" type="presParOf" srcId="{9B9861E7-96B5-4C89-80F0-5C1F62679DAA}" destId="{9DB3A86E-1347-4BF9-8835-3BC5FF03D3BB}" srcOrd="1" destOrd="0" presId="urn:microsoft.com/office/officeart/2005/8/layout/chevronAccent+Icon"/>
    <dgm:cxn modelId="{F6087592-DFA9-4FC3-B88F-40CBFDF83993}" type="presParOf" srcId="{38F275EF-F7BA-49E3-9A1B-F53DBB40BABA}" destId="{6F503D73-34D1-4CDB-8DC7-C977185C08ED}" srcOrd="1" destOrd="0" presId="urn:microsoft.com/office/officeart/2005/8/layout/chevronAccent+Icon"/>
    <dgm:cxn modelId="{33C13A95-56AC-48FD-AD84-3A935187A456}" type="presParOf" srcId="{38F275EF-F7BA-49E3-9A1B-F53DBB40BABA}" destId="{6684B7AD-0B08-4765-9F9C-51F3E6F26DB9}" srcOrd="2" destOrd="0" presId="urn:microsoft.com/office/officeart/2005/8/layout/chevronAccent+Icon"/>
    <dgm:cxn modelId="{B893D21E-0617-42AC-A146-D8F49BDA0465}" type="presParOf" srcId="{6684B7AD-0B08-4765-9F9C-51F3E6F26DB9}" destId="{440A34CE-EFCB-401D-83B6-BB9E036741B7}" srcOrd="0" destOrd="0" presId="urn:microsoft.com/office/officeart/2005/8/layout/chevronAccent+Icon"/>
    <dgm:cxn modelId="{27B342D9-125C-4FEB-B43B-314AAC3D738E}" type="presParOf" srcId="{6684B7AD-0B08-4765-9F9C-51F3E6F26DB9}" destId="{E60EA29F-6325-47BD-8731-FEB755977D46}" srcOrd="1" destOrd="0" presId="urn:microsoft.com/office/officeart/2005/8/layout/chevronAccent+Icon"/>
    <dgm:cxn modelId="{75FAC2D6-8128-4E07-AE03-E1F2686D92D5}" type="presParOf" srcId="{38F275EF-F7BA-49E3-9A1B-F53DBB40BABA}" destId="{B5717AD5-19E9-4793-B2B2-0CCF06515786}" srcOrd="3" destOrd="0" presId="urn:microsoft.com/office/officeart/2005/8/layout/chevronAccent+Icon"/>
    <dgm:cxn modelId="{B24D39B9-9872-42AA-A5EF-00509FFD2A3A}" type="presParOf" srcId="{38F275EF-F7BA-49E3-9A1B-F53DBB40BABA}" destId="{2730C92C-2F4A-42C3-B2D4-660C8AAA2556}" srcOrd="4" destOrd="0" presId="urn:microsoft.com/office/officeart/2005/8/layout/chevronAccent+Icon"/>
    <dgm:cxn modelId="{FCB480B3-51F1-4936-9F51-FAEE144F1ED2}" type="presParOf" srcId="{2730C92C-2F4A-42C3-B2D4-660C8AAA2556}" destId="{20EC7792-9605-488C-8A12-39E0FC8BE95D}" srcOrd="0" destOrd="0" presId="urn:microsoft.com/office/officeart/2005/8/layout/chevronAccent+Icon"/>
    <dgm:cxn modelId="{898D30C3-6DC3-4115-BA8D-6BC2FBCE3791}" type="presParOf" srcId="{2730C92C-2F4A-42C3-B2D4-660C8AAA2556}" destId="{F440DABB-1C76-4C3B-AE3A-572D7E1B52DD}" srcOrd="1" destOrd="0" presId="urn:microsoft.com/office/officeart/2005/8/layout/chevronAccen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5307B0C-1B46-4C3D-B61E-BBB04C104D93}"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DA9BACA6-2D3A-4B7F-ADC5-BF05B98C088E}">
      <dgm:prSet phldrT="[Text]"/>
      <dgm:spPr>
        <a:solidFill>
          <a:srgbClr val="16374A"/>
        </a:solidFill>
        <a:ln>
          <a:solidFill>
            <a:srgbClr val="16374A"/>
          </a:solidFill>
        </a:ln>
      </dgm:spPr>
      <dgm:t>
        <a:bodyPr/>
        <a:lstStyle/>
        <a:p>
          <a:r>
            <a:rPr lang="en-GB" dirty="0"/>
            <a:t>Researcher influence</a:t>
          </a:r>
        </a:p>
      </dgm:t>
    </dgm:pt>
    <dgm:pt modelId="{7496E33B-BAF9-4ACA-8B89-7F67909A95E6}" type="parTrans" cxnId="{A1EA8E28-7A93-465C-B3D5-FD1D8F4DFB39}">
      <dgm:prSet/>
      <dgm:spPr/>
      <dgm:t>
        <a:bodyPr/>
        <a:lstStyle/>
        <a:p>
          <a:endParaRPr lang="en-GB"/>
        </a:p>
      </dgm:t>
    </dgm:pt>
    <dgm:pt modelId="{53654ED2-EE5B-4C49-856A-47ACDC205739}" type="sibTrans" cxnId="{A1EA8E28-7A93-465C-B3D5-FD1D8F4DFB39}">
      <dgm:prSet/>
      <dgm:spPr/>
      <dgm:t>
        <a:bodyPr/>
        <a:lstStyle/>
        <a:p>
          <a:endParaRPr lang="en-GB"/>
        </a:p>
      </dgm:t>
    </dgm:pt>
    <dgm:pt modelId="{AF71FA74-8C7A-4583-A97E-553AF61DA2E0}">
      <dgm:prSet phldrT="[Text]"/>
      <dgm:spPr>
        <a:solidFill>
          <a:schemeClr val="bg1">
            <a:lumMod val="85000"/>
          </a:schemeClr>
        </a:solidFill>
        <a:ln>
          <a:solidFill>
            <a:srgbClr val="16374A"/>
          </a:solidFill>
        </a:ln>
      </dgm:spPr>
      <dgm:t>
        <a:bodyPr/>
        <a:lstStyle/>
        <a:p>
          <a:r>
            <a:rPr lang="en-GB" b="1" dirty="0">
              <a:solidFill>
                <a:sysClr val="windowText" lastClr="000000"/>
              </a:solidFill>
            </a:rPr>
            <a:t>Research question</a:t>
          </a:r>
        </a:p>
      </dgm:t>
    </dgm:pt>
    <dgm:pt modelId="{96C14465-C7E4-485E-B6B1-4C7F6DF54954}" type="parTrans" cxnId="{ECD2B37E-7887-41B0-87E0-2F77B6B83779}">
      <dgm:prSet/>
      <dgm:spPr>
        <a:solidFill>
          <a:srgbClr val="16374A"/>
        </a:solidFill>
      </dgm:spPr>
      <dgm:t>
        <a:bodyPr/>
        <a:lstStyle/>
        <a:p>
          <a:endParaRPr lang="en-GB"/>
        </a:p>
      </dgm:t>
    </dgm:pt>
    <dgm:pt modelId="{C7856098-F29F-4AB1-A683-F136D6E5548E}" type="sibTrans" cxnId="{ECD2B37E-7887-41B0-87E0-2F77B6B83779}">
      <dgm:prSet/>
      <dgm:spPr/>
      <dgm:t>
        <a:bodyPr/>
        <a:lstStyle/>
        <a:p>
          <a:endParaRPr lang="en-GB"/>
        </a:p>
      </dgm:t>
    </dgm:pt>
    <dgm:pt modelId="{5BEA1C1A-D83A-4142-B1B6-A3DA0B6ABD28}">
      <dgm:prSet phldrT="[Text]"/>
      <dgm:spPr>
        <a:solidFill>
          <a:schemeClr val="bg1">
            <a:lumMod val="85000"/>
          </a:schemeClr>
        </a:solidFill>
        <a:ln>
          <a:solidFill>
            <a:srgbClr val="16374A"/>
          </a:solidFill>
        </a:ln>
      </dgm:spPr>
      <dgm:t>
        <a:bodyPr/>
        <a:lstStyle/>
        <a:p>
          <a:r>
            <a:rPr lang="en-GB" b="1" dirty="0">
              <a:solidFill>
                <a:sysClr val="windowText" lastClr="000000"/>
              </a:solidFill>
            </a:rPr>
            <a:t>Methodology</a:t>
          </a:r>
        </a:p>
      </dgm:t>
    </dgm:pt>
    <dgm:pt modelId="{C00D5357-FD6C-4693-87C4-AC9D27DDC63A}" type="parTrans" cxnId="{CD9D2248-45FB-48EA-AC62-3C05A075A502}">
      <dgm:prSet/>
      <dgm:spPr>
        <a:solidFill>
          <a:srgbClr val="16374A"/>
        </a:solidFill>
      </dgm:spPr>
      <dgm:t>
        <a:bodyPr/>
        <a:lstStyle/>
        <a:p>
          <a:endParaRPr lang="en-GB"/>
        </a:p>
      </dgm:t>
    </dgm:pt>
    <dgm:pt modelId="{80675F8B-07B0-4EBF-81D5-83575DB5F926}" type="sibTrans" cxnId="{CD9D2248-45FB-48EA-AC62-3C05A075A502}">
      <dgm:prSet/>
      <dgm:spPr/>
      <dgm:t>
        <a:bodyPr/>
        <a:lstStyle/>
        <a:p>
          <a:endParaRPr lang="en-GB"/>
        </a:p>
      </dgm:t>
    </dgm:pt>
    <dgm:pt modelId="{CE735943-75EF-4E69-B2E2-1EA6DEDE9240}">
      <dgm:prSet phldrT="[Text]"/>
      <dgm:spPr>
        <a:solidFill>
          <a:schemeClr val="bg1">
            <a:lumMod val="85000"/>
          </a:schemeClr>
        </a:solidFill>
        <a:ln>
          <a:solidFill>
            <a:srgbClr val="16374A"/>
          </a:solidFill>
        </a:ln>
      </dgm:spPr>
      <dgm:t>
        <a:bodyPr/>
        <a:lstStyle/>
        <a:p>
          <a:r>
            <a:rPr lang="en-GB" b="1" dirty="0">
              <a:solidFill>
                <a:sysClr val="windowText" lastClr="000000"/>
              </a:solidFill>
            </a:rPr>
            <a:t>Method</a:t>
          </a:r>
        </a:p>
      </dgm:t>
    </dgm:pt>
    <dgm:pt modelId="{5B8400AE-5793-4B40-BF45-FA8EC0EFAF77}" type="parTrans" cxnId="{D90A415A-DB25-45E7-B779-F64BE3DCE586}">
      <dgm:prSet/>
      <dgm:spPr>
        <a:solidFill>
          <a:srgbClr val="16374A"/>
        </a:solidFill>
      </dgm:spPr>
      <dgm:t>
        <a:bodyPr/>
        <a:lstStyle/>
        <a:p>
          <a:endParaRPr lang="en-GB"/>
        </a:p>
      </dgm:t>
    </dgm:pt>
    <dgm:pt modelId="{4787DB51-089B-4D9E-B6B0-430E8159C522}" type="sibTrans" cxnId="{D90A415A-DB25-45E7-B779-F64BE3DCE586}">
      <dgm:prSet/>
      <dgm:spPr/>
      <dgm:t>
        <a:bodyPr/>
        <a:lstStyle/>
        <a:p>
          <a:endParaRPr lang="en-GB"/>
        </a:p>
      </dgm:t>
    </dgm:pt>
    <dgm:pt modelId="{1EE72443-C559-4855-8CBB-8F5B006DEACE}">
      <dgm:prSet phldrT="[Text]"/>
      <dgm:spPr>
        <a:solidFill>
          <a:schemeClr val="bg1">
            <a:lumMod val="85000"/>
          </a:schemeClr>
        </a:solidFill>
        <a:ln>
          <a:solidFill>
            <a:srgbClr val="16374A"/>
          </a:solidFill>
        </a:ln>
      </dgm:spPr>
      <dgm:t>
        <a:bodyPr/>
        <a:lstStyle/>
        <a:p>
          <a:r>
            <a:rPr lang="en-GB" b="1" dirty="0">
              <a:solidFill>
                <a:sysClr val="windowText" lastClr="000000"/>
              </a:solidFill>
            </a:rPr>
            <a:t>Analysis</a:t>
          </a:r>
        </a:p>
      </dgm:t>
    </dgm:pt>
    <dgm:pt modelId="{31A11E57-59DA-41B4-8CBF-3DF9C8404870}" type="parTrans" cxnId="{6C82A9EB-E11A-4B4B-BE1B-CF7EC3BFF8F0}">
      <dgm:prSet/>
      <dgm:spPr>
        <a:solidFill>
          <a:srgbClr val="16374A"/>
        </a:solidFill>
      </dgm:spPr>
      <dgm:t>
        <a:bodyPr/>
        <a:lstStyle/>
        <a:p>
          <a:endParaRPr lang="en-GB"/>
        </a:p>
      </dgm:t>
    </dgm:pt>
    <dgm:pt modelId="{036A91BE-7BA6-408E-B6B9-69E77917B9E1}" type="sibTrans" cxnId="{6C82A9EB-E11A-4B4B-BE1B-CF7EC3BFF8F0}">
      <dgm:prSet/>
      <dgm:spPr/>
      <dgm:t>
        <a:bodyPr/>
        <a:lstStyle/>
        <a:p>
          <a:endParaRPr lang="en-GB"/>
        </a:p>
      </dgm:t>
    </dgm:pt>
    <dgm:pt modelId="{870A00E4-425C-4DFE-BA9E-ED003D640205}">
      <dgm:prSet phldrT="[Text]"/>
      <dgm:spPr>
        <a:solidFill>
          <a:schemeClr val="bg1">
            <a:lumMod val="85000"/>
          </a:schemeClr>
        </a:solidFill>
        <a:ln>
          <a:solidFill>
            <a:srgbClr val="16374A"/>
          </a:solidFill>
        </a:ln>
      </dgm:spPr>
      <dgm:t>
        <a:bodyPr/>
        <a:lstStyle/>
        <a:p>
          <a:r>
            <a:rPr lang="en-GB" b="1" dirty="0">
              <a:solidFill>
                <a:sysClr val="windowText" lastClr="000000"/>
              </a:solidFill>
            </a:rPr>
            <a:t>Interpretation</a:t>
          </a:r>
        </a:p>
      </dgm:t>
    </dgm:pt>
    <dgm:pt modelId="{D8B95994-6AAC-45AC-9FBE-CE65FC5B3C8B}" type="parTrans" cxnId="{0B786B6A-0380-428E-ABCB-807308A1891F}">
      <dgm:prSet/>
      <dgm:spPr>
        <a:solidFill>
          <a:srgbClr val="16374A"/>
        </a:solidFill>
      </dgm:spPr>
      <dgm:t>
        <a:bodyPr/>
        <a:lstStyle/>
        <a:p>
          <a:endParaRPr lang="en-GB"/>
        </a:p>
      </dgm:t>
    </dgm:pt>
    <dgm:pt modelId="{07273259-E545-4182-ACD9-6A881626C79C}" type="sibTrans" cxnId="{0B786B6A-0380-428E-ABCB-807308A1891F}">
      <dgm:prSet/>
      <dgm:spPr/>
      <dgm:t>
        <a:bodyPr/>
        <a:lstStyle/>
        <a:p>
          <a:endParaRPr lang="en-GB"/>
        </a:p>
      </dgm:t>
    </dgm:pt>
    <dgm:pt modelId="{E7DB0E29-138D-4F12-80FC-5A5381E27EBC}" type="pres">
      <dgm:prSet presAssocID="{E5307B0C-1B46-4C3D-B61E-BBB04C104D93}" presName="Name0" presStyleCnt="0">
        <dgm:presLayoutVars>
          <dgm:chMax val="1"/>
          <dgm:dir/>
          <dgm:animLvl val="ctr"/>
          <dgm:resizeHandles val="exact"/>
        </dgm:presLayoutVars>
      </dgm:prSet>
      <dgm:spPr/>
    </dgm:pt>
    <dgm:pt modelId="{3AB5E83D-D21C-48FF-A362-8005EA882DDF}" type="pres">
      <dgm:prSet presAssocID="{DA9BACA6-2D3A-4B7F-ADC5-BF05B98C088E}" presName="centerShape" presStyleLbl="node0" presStyleIdx="0" presStyleCnt="1"/>
      <dgm:spPr/>
    </dgm:pt>
    <dgm:pt modelId="{28A54F3A-17C1-47B6-9CA3-5AEA63B9C97B}" type="pres">
      <dgm:prSet presAssocID="{96C14465-C7E4-485E-B6B1-4C7F6DF54954}" presName="parTrans" presStyleLbl="sibTrans2D1" presStyleIdx="0" presStyleCnt="5"/>
      <dgm:spPr/>
    </dgm:pt>
    <dgm:pt modelId="{7E58883E-A9FA-40A5-9449-40551BA762B3}" type="pres">
      <dgm:prSet presAssocID="{96C14465-C7E4-485E-B6B1-4C7F6DF54954}" presName="connectorText" presStyleLbl="sibTrans2D1" presStyleIdx="0" presStyleCnt="5"/>
      <dgm:spPr/>
    </dgm:pt>
    <dgm:pt modelId="{A9A10EE2-8FCF-469E-B68D-268BAB473EB4}" type="pres">
      <dgm:prSet presAssocID="{AF71FA74-8C7A-4583-A97E-553AF61DA2E0}" presName="node" presStyleLbl="node1" presStyleIdx="0" presStyleCnt="5">
        <dgm:presLayoutVars>
          <dgm:bulletEnabled val="1"/>
        </dgm:presLayoutVars>
      </dgm:prSet>
      <dgm:spPr/>
    </dgm:pt>
    <dgm:pt modelId="{8B9E6895-7D98-477B-A488-BA74E3A91B56}" type="pres">
      <dgm:prSet presAssocID="{C00D5357-FD6C-4693-87C4-AC9D27DDC63A}" presName="parTrans" presStyleLbl="sibTrans2D1" presStyleIdx="1" presStyleCnt="5"/>
      <dgm:spPr/>
    </dgm:pt>
    <dgm:pt modelId="{87D84B19-E9DC-4E5E-8097-8AD2A23D529D}" type="pres">
      <dgm:prSet presAssocID="{C00D5357-FD6C-4693-87C4-AC9D27DDC63A}" presName="connectorText" presStyleLbl="sibTrans2D1" presStyleIdx="1" presStyleCnt="5"/>
      <dgm:spPr/>
    </dgm:pt>
    <dgm:pt modelId="{B940DC3C-74BB-46B1-B953-E690893623AA}" type="pres">
      <dgm:prSet presAssocID="{5BEA1C1A-D83A-4142-B1B6-A3DA0B6ABD28}" presName="node" presStyleLbl="node1" presStyleIdx="1" presStyleCnt="5">
        <dgm:presLayoutVars>
          <dgm:bulletEnabled val="1"/>
        </dgm:presLayoutVars>
      </dgm:prSet>
      <dgm:spPr/>
    </dgm:pt>
    <dgm:pt modelId="{C5DC47AF-FDA2-4103-9D16-88071A2E3231}" type="pres">
      <dgm:prSet presAssocID="{5B8400AE-5793-4B40-BF45-FA8EC0EFAF77}" presName="parTrans" presStyleLbl="sibTrans2D1" presStyleIdx="2" presStyleCnt="5"/>
      <dgm:spPr/>
    </dgm:pt>
    <dgm:pt modelId="{8CF77F05-02F1-4378-8EB8-4B44982191CB}" type="pres">
      <dgm:prSet presAssocID="{5B8400AE-5793-4B40-BF45-FA8EC0EFAF77}" presName="connectorText" presStyleLbl="sibTrans2D1" presStyleIdx="2" presStyleCnt="5"/>
      <dgm:spPr/>
    </dgm:pt>
    <dgm:pt modelId="{3D09D432-C77F-48FA-AB08-33C2CC2E630D}" type="pres">
      <dgm:prSet presAssocID="{CE735943-75EF-4E69-B2E2-1EA6DEDE9240}" presName="node" presStyleLbl="node1" presStyleIdx="2" presStyleCnt="5">
        <dgm:presLayoutVars>
          <dgm:bulletEnabled val="1"/>
        </dgm:presLayoutVars>
      </dgm:prSet>
      <dgm:spPr/>
    </dgm:pt>
    <dgm:pt modelId="{E68812A5-5D02-4FF0-A8DD-50FA3B2CC8FE}" type="pres">
      <dgm:prSet presAssocID="{31A11E57-59DA-41B4-8CBF-3DF9C8404870}" presName="parTrans" presStyleLbl="sibTrans2D1" presStyleIdx="3" presStyleCnt="5"/>
      <dgm:spPr/>
    </dgm:pt>
    <dgm:pt modelId="{61128467-9E46-4732-84D0-36662669A8EF}" type="pres">
      <dgm:prSet presAssocID="{31A11E57-59DA-41B4-8CBF-3DF9C8404870}" presName="connectorText" presStyleLbl="sibTrans2D1" presStyleIdx="3" presStyleCnt="5"/>
      <dgm:spPr/>
    </dgm:pt>
    <dgm:pt modelId="{02138BFA-36E2-4132-881A-FE3CA49186A1}" type="pres">
      <dgm:prSet presAssocID="{1EE72443-C559-4855-8CBB-8F5B006DEACE}" presName="node" presStyleLbl="node1" presStyleIdx="3" presStyleCnt="5">
        <dgm:presLayoutVars>
          <dgm:bulletEnabled val="1"/>
        </dgm:presLayoutVars>
      </dgm:prSet>
      <dgm:spPr/>
    </dgm:pt>
    <dgm:pt modelId="{39A7CA52-B773-4EFC-BD09-7F1F2247AC8A}" type="pres">
      <dgm:prSet presAssocID="{D8B95994-6AAC-45AC-9FBE-CE65FC5B3C8B}" presName="parTrans" presStyleLbl="sibTrans2D1" presStyleIdx="4" presStyleCnt="5"/>
      <dgm:spPr/>
    </dgm:pt>
    <dgm:pt modelId="{0988B7C5-30F4-4F36-AD6D-19A81949707C}" type="pres">
      <dgm:prSet presAssocID="{D8B95994-6AAC-45AC-9FBE-CE65FC5B3C8B}" presName="connectorText" presStyleLbl="sibTrans2D1" presStyleIdx="4" presStyleCnt="5"/>
      <dgm:spPr/>
    </dgm:pt>
    <dgm:pt modelId="{25499EDD-0EA1-4EFC-8392-6E46B609CD1C}" type="pres">
      <dgm:prSet presAssocID="{870A00E4-425C-4DFE-BA9E-ED003D640205}" presName="node" presStyleLbl="node1" presStyleIdx="4" presStyleCnt="5">
        <dgm:presLayoutVars>
          <dgm:bulletEnabled val="1"/>
        </dgm:presLayoutVars>
      </dgm:prSet>
      <dgm:spPr/>
    </dgm:pt>
  </dgm:ptLst>
  <dgm:cxnLst>
    <dgm:cxn modelId="{6858C615-A2DE-48AB-9ED5-500C88E9D37F}" type="presOf" srcId="{870A00E4-425C-4DFE-BA9E-ED003D640205}" destId="{25499EDD-0EA1-4EFC-8392-6E46B609CD1C}" srcOrd="0" destOrd="0" presId="urn:microsoft.com/office/officeart/2005/8/layout/radial5"/>
    <dgm:cxn modelId="{A1EA8E28-7A93-465C-B3D5-FD1D8F4DFB39}" srcId="{E5307B0C-1B46-4C3D-B61E-BBB04C104D93}" destId="{DA9BACA6-2D3A-4B7F-ADC5-BF05B98C088E}" srcOrd="0" destOrd="0" parTransId="{7496E33B-BAF9-4ACA-8B89-7F67909A95E6}" sibTransId="{53654ED2-EE5B-4C49-856A-47ACDC205739}"/>
    <dgm:cxn modelId="{CB04C933-2CEC-49DC-AC1C-D7891D08F097}" type="presOf" srcId="{C00D5357-FD6C-4693-87C4-AC9D27DDC63A}" destId="{8B9E6895-7D98-477B-A488-BA74E3A91B56}" srcOrd="0" destOrd="0" presId="urn:microsoft.com/office/officeart/2005/8/layout/radial5"/>
    <dgm:cxn modelId="{728F9E36-3840-4285-AA21-FFEEB9AD2A56}" type="presOf" srcId="{E5307B0C-1B46-4C3D-B61E-BBB04C104D93}" destId="{E7DB0E29-138D-4F12-80FC-5A5381E27EBC}" srcOrd="0" destOrd="0" presId="urn:microsoft.com/office/officeart/2005/8/layout/radial5"/>
    <dgm:cxn modelId="{0997773B-C800-4717-BC99-6B4F5E91412B}" type="presOf" srcId="{D8B95994-6AAC-45AC-9FBE-CE65FC5B3C8B}" destId="{0988B7C5-30F4-4F36-AD6D-19A81949707C}" srcOrd="1" destOrd="0" presId="urn:microsoft.com/office/officeart/2005/8/layout/radial5"/>
    <dgm:cxn modelId="{9E67265B-342F-4A35-97D3-3BA738CF6AED}" type="presOf" srcId="{CE735943-75EF-4E69-B2E2-1EA6DEDE9240}" destId="{3D09D432-C77F-48FA-AB08-33C2CC2E630D}" srcOrd="0" destOrd="0" presId="urn:microsoft.com/office/officeart/2005/8/layout/radial5"/>
    <dgm:cxn modelId="{C8AD0147-2654-4B2F-8CC5-53A56B16A5DA}" type="presOf" srcId="{C00D5357-FD6C-4693-87C4-AC9D27DDC63A}" destId="{87D84B19-E9DC-4E5E-8097-8AD2A23D529D}" srcOrd="1" destOrd="0" presId="urn:microsoft.com/office/officeart/2005/8/layout/radial5"/>
    <dgm:cxn modelId="{CD9D2248-45FB-48EA-AC62-3C05A075A502}" srcId="{DA9BACA6-2D3A-4B7F-ADC5-BF05B98C088E}" destId="{5BEA1C1A-D83A-4142-B1B6-A3DA0B6ABD28}" srcOrd="1" destOrd="0" parTransId="{C00D5357-FD6C-4693-87C4-AC9D27DDC63A}" sibTransId="{80675F8B-07B0-4EBF-81D5-83575DB5F926}"/>
    <dgm:cxn modelId="{0B786B6A-0380-428E-ABCB-807308A1891F}" srcId="{DA9BACA6-2D3A-4B7F-ADC5-BF05B98C088E}" destId="{870A00E4-425C-4DFE-BA9E-ED003D640205}" srcOrd="4" destOrd="0" parTransId="{D8B95994-6AAC-45AC-9FBE-CE65FC5B3C8B}" sibTransId="{07273259-E545-4182-ACD9-6A881626C79C}"/>
    <dgm:cxn modelId="{6992044E-D389-4FB0-A797-14715C502074}" type="presOf" srcId="{5B8400AE-5793-4B40-BF45-FA8EC0EFAF77}" destId="{C5DC47AF-FDA2-4103-9D16-88071A2E3231}" srcOrd="0" destOrd="0" presId="urn:microsoft.com/office/officeart/2005/8/layout/radial5"/>
    <dgm:cxn modelId="{2A65A659-0CC7-4CC0-985F-0860C82EF5B5}" type="presOf" srcId="{31A11E57-59DA-41B4-8CBF-3DF9C8404870}" destId="{61128467-9E46-4732-84D0-36662669A8EF}" srcOrd="1" destOrd="0" presId="urn:microsoft.com/office/officeart/2005/8/layout/radial5"/>
    <dgm:cxn modelId="{D90A415A-DB25-45E7-B779-F64BE3DCE586}" srcId="{DA9BACA6-2D3A-4B7F-ADC5-BF05B98C088E}" destId="{CE735943-75EF-4E69-B2E2-1EA6DEDE9240}" srcOrd="2" destOrd="0" parTransId="{5B8400AE-5793-4B40-BF45-FA8EC0EFAF77}" sibTransId="{4787DB51-089B-4D9E-B6B0-430E8159C522}"/>
    <dgm:cxn modelId="{ECD2B37E-7887-41B0-87E0-2F77B6B83779}" srcId="{DA9BACA6-2D3A-4B7F-ADC5-BF05B98C088E}" destId="{AF71FA74-8C7A-4583-A97E-553AF61DA2E0}" srcOrd="0" destOrd="0" parTransId="{96C14465-C7E4-485E-B6B1-4C7F6DF54954}" sibTransId="{C7856098-F29F-4AB1-A683-F136D6E5548E}"/>
    <dgm:cxn modelId="{9A7AA985-4946-42BF-9FFA-E210ADA88A3D}" type="presOf" srcId="{5BEA1C1A-D83A-4142-B1B6-A3DA0B6ABD28}" destId="{B940DC3C-74BB-46B1-B953-E690893623AA}" srcOrd="0" destOrd="0" presId="urn:microsoft.com/office/officeart/2005/8/layout/radial5"/>
    <dgm:cxn modelId="{B2A56086-93EE-49FA-B3C7-827622D121F6}" type="presOf" srcId="{96C14465-C7E4-485E-B6B1-4C7F6DF54954}" destId="{7E58883E-A9FA-40A5-9449-40551BA762B3}" srcOrd="1" destOrd="0" presId="urn:microsoft.com/office/officeart/2005/8/layout/radial5"/>
    <dgm:cxn modelId="{8C82E399-8A8E-4B55-8037-33B7DB022F34}" type="presOf" srcId="{D8B95994-6AAC-45AC-9FBE-CE65FC5B3C8B}" destId="{39A7CA52-B773-4EFC-BD09-7F1F2247AC8A}" srcOrd="0" destOrd="0" presId="urn:microsoft.com/office/officeart/2005/8/layout/radial5"/>
    <dgm:cxn modelId="{22776AD6-B310-4F5D-AA2E-61384AC43AAA}" type="presOf" srcId="{DA9BACA6-2D3A-4B7F-ADC5-BF05B98C088E}" destId="{3AB5E83D-D21C-48FF-A362-8005EA882DDF}" srcOrd="0" destOrd="0" presId="urn:microsoft.com/office/officeart/2005/8/layout/radial5"/>
    <dgm:cxn modelId="{98DD4EEA-D113-46AC-919A-F61313D311A5}" type="presOf" srcId="{AF71FA74-8C7A-4583-A97E-553AF61DA2E0}" destId="{A9A10EE2-8FCF-469E-B68D-268BAB473EB4}" srcOrd="0" destOrd="0" presId="urn:microsoft.com/office/officeart/2005/8/layout/radial5"/>
    <dgm:cxn modelId="{6C82A9EB-E11A-4B4B-BE1B-CF7EC3BFF8F0}" srcId="{DA9BACA6-2D3A-4B7F-ADC5-BF05B98C088E}" destId="{1EE72443-C559-4855-8CBB-8F5B006DEACE}" srcOrd="3" destOrd="0" parTransId="{31A11E57-59DA-41B4-8CBF-3DF9C8404870}" sibTransId="{036A91BE-7BA6-408E-B6B9-69E77917B9E1}"/>
    <dgm:cxn modelId="{B5AA51ED-1273-4D0E-94B6-CE643EB6B6F1}" type="presOf" srcId="{31A11E57-59DA-41B4-8CBF-3DF9C8404870}" destId="{E68812A5-5D02-4FF0-A8DD-50FA3B2CC8FE}" srcOrd="0" destOrd="0" presId="urn:microsoft.com/office/officeart/2005/8/layout/radial5"/>
    <dgm:cxn modelId="{950BA1ED-4DBD-40F6-844A-F91F68843460}" type="presOf" srcId="{1EE72443-C559-4855-8CBB-8F5B006DEACE}" destId="{02138BFA-36E2-4132-881A-FE3CA49186A1}" srcOrd="0" destOrd="0" presId="urn:microsoft.com/office/officeart/2005/8/layout/radial5"/>
    <dgm:cxn modelId="{00A79FEE-1090-4BED-9A44-417AB466EDD8}" type="presOf" srcId="{96C14465-C7E4-485E-B6B1-4C7F6DF54954}" destId="{28A54F3A-17C1-47B6-9CA3-5AEA63B9C97B}" srcOrd="0" destOrd="0" presId="urn:microsoft.com/office/officeart/2005/8/layout/radial5"/>
    <dgm:cxn modelId="{68687BF6-0037-4626-BDF1-ECABA4411EF9}" type="presOf" srcId="{5B8400AE-5793-4B40-BF45-FA8EC0EFAF77}" destId="{8CF77F05-02F1-4378-8EB8-4B44982191CB}" srcOrd="1" destOrd="0" presId="urn:microsoft.com/office/officeart/2005/8/layout/radial5"/>
    <dgm:cxn modelId="{2D3CA0D2-3FD0-4F20-BEE9-0347BFFDFEE3}" type="presParOf" srcId="{E7DB0E29-138D-4F12-80FC-5A5381E27EBC}" destId="{3AB5E83D-D21C-48FF-A362-8005EA882DDF}" srcOrd="0" destOrd="0" presId="urn:microsoft.com/office/officeart/2005/8/layout/radial5"/>
    <dgm:cxn modelId="{40081905-4667-47C6-892B-7E1CCE4503B3}" type="presParOf" srcId="{E7DB0E29-138D-4F12-80FC-5A5381E27EBC}" destId="{28A54F3A-17C1-47B6-9CA3-5AEA63B9C97B}" srcOrd="1" destOrd="0" presId="urn:microsoft.com/office/officeart/2005/8/layout/radial5"/>
    <dgm:cxn modelId="{15174F5F-C48C-4467-8868-3AD35A3342F3}" type="presParOf" srcId="{28A54F3A-17C1-47B6-9CA3-5AEA63B9C97B}" destId="{7E58883E-A9FA-40A5-9449-40551BA762B3}" srcOrd="0" destOrd="0" presId="urn:microsoft.com/office/officeart/2005/8/layout/radial5"/>
    <dgm:cxn modelId="{21C42917-6176-4E89-B013-93AF87A461F0}" type="presParOf" srcId="{E7DB0E29-138D-4F12-80FC-5A5381E27EBC}" destId="{A9A10EE2-8FCF-469E-B68D-268BAB473EB4}" srcOrd="2" destOrd="0" presId="urn:microsoft.com/office/officeart/2005/8/layout/radial5"/>
    <dgm:cxn modelId="{F0F3D03F-9BEC-4ED6-A098-DAEB5C388D44}" type="presParOf" srcId="{E7DB0E29-138D-4F12-80FC-5A5381E27EBC}" destId="{8B9E6895-7D98-477B-A488-BA74E3A91B56}" srcOrd="3" destOrd="0" presId="urn:microsoft.com/office/officeart/2005/8/layout/radial5"/>
    <dgm:cxn modelId="{B9D6CBB5-B2D8-4722-99AD-EC7CEAD81503}" type="presParOf" srcId="{8B9E6895-7D98-477B-A488-BA74E3A91B56}" destId="{87D84B19-E9DC-4E5E-8097-8AD2A23D529D}" srcOrd="0" destOrd="0" presId="urn:microsoft.com/office/officeart/2005/8/layout/radial5"/>
    <dgm:cxn modelId="{D9F15B17-8D6D-41F7-8B57-ACA00542972A}" type="presParOf" srcId="{E7DB0E29-138D-4F12-80FC-5A5381E27EBC}" destId="{B940DC3C-74BB-46B1-B953-E690893623AA}" srcOrd="4" destOrd="0" presId="urn:microsoft.com/office/officeart/2005/8/layout/radial5"/>
    <dgm:cxn modelId="{A1D5E798-65CA-41E0-9327-121B7C78737A}" type="presParOf" srcId="{E7DB0E29-138D-4F12-80FC-5A5381E27EBC}" destId="{C5DC47AF-FDA2-4103-9D16-88071A2E3231}" srcOrd="5" destOrd="0" presId="urn:microsoft.com/office/officeart/2005/8/layout/radial5"/>
    <dgm:cxn modelId="{48C1F09F-447E-4BA0-829E-7FA88BA2FEF1}" type="presParOf" srcId="{C5DC47AF-FDA2-4103-9D16-88071A2E3231}" destId="{8CF77F05-02F1-4378-8EB8-4B44982191CB}" srcOrd="0" destOrd="0" presId="urn:microsoft.com/office/officeart/2005/8/layout/radial5"/>
    <dgm:cxn modelId="{D47EECFC-E59D-4797-A6B7-8FE75E0D1082}" type="presParOf" srcId="{E7DB0E29-138D-4F12-80FC-5A5381E27EBC}" destId="{3D09D432-C77F-48FA-AB08-33C2CC2E630D}" srcOrd="6" destOrd="0" presId="urn:microsoft.com/office/officeart/2005/8/layout/radial5"/>
    <dgm:cxn modelId="{E9D1F7D6-A0DA-4B99-B2B1-E388EF5F53F4}" type="presParOf" srcId="{E7DB0E29-138D-4F12-80FC-5A5381E27EBC}" destId="{E68812A5-5D02-4FF0-A8DD-50FA3B2CC8FE}" srcOrd="7" destOrd="0" presId="urn:microsoft.com/office/officeart/2005/8/layout/radial5"/>
    <dgm:cxn modelId="{485BCC2A-93F3-4CBC-AB47-EAD476756105}" type="presParOf" srcId="{E68812A5-5D02-4FF0-A8DD-50FA3B2CC8FE}" destId="{61128467-9E46-4732-84D0-36662669A8EF}" srcOrd="0" destOrd="0" presId="urn:microsoft.com/office/officeart/2005/8/layout/radial5"/>
    <dgm:cxn modelId="{28467251-7E7A-40B9-9F25-1CD3F3C3CB92}" type="presParOf" srcId="{E7DB0E29-138D-4F12-80FC-5A5381E27EBC}" destId="{02138BFA-36E2-4132-881A-FE3CA49186A1}" srcOrd="8" destOrd="0" presId="urn:microsoft.com/office/officeart/2005/8/layout/radial5"/>
    <dgm:cxn modelId="{4E8EA157-F74A-4B89-8C99-F4A996851DF6}" type="presParOf" srcId="{E7DB0E29-138D-4F12-80FC-5A5381E27EBC}" destId="{39A7CA52-B773-4EFC-BD09-7F1F2247AC8A}" srcOrd="9" destOrd="0" presId="urn:microsoft.com/office/officeart/2005/8/layout/radial5"/>
    <dgm:cxn modelId="{E8BD9AE9-7A06-4531-8BA5-D94A32C628A3}" type="presParOf" srcId="{39A7CA52-B773-4EFC-BD09-7F1F2247AC8A}" destId="{0988B7C5-30F4-4F36-AD6D-19A81949707C}" srcOrd="0" destOrd="0" presId="urn:microsoft.com/office/officeart/2005/8/layout/radial5"/>
    <dgm:cxn modelId="{83807446-F743-498E-92CD-85DE00AC095A}" type="presParOf" srcId="{E7DB0E29-138D-4F12-80FC-5A5381E27EBC}" destId="{25499EDD-0EA1-4EFC-8392-6E46B609CD1C}"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9609F7A-FAA9-4E9E-994B-FC8724DC8607}"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GB"/>
        </a:p>
      </dgm:t>
    </dgm:pt>
    <dgm:pt modelId="{1A1EA235-367F-4917-8F32-A02C5964CFE9}">
      <dgm:prSet phldrT="[Text]" custT="1"/>
      <dgm:spPr>
        <a:solidFill>
          <a:schemeClr val="bg1">
            <a:lumMod val="85000"/>
          </a:schemeClr>
        </a:solidFill>
        <a:ln w="28575">
          <a:solidFill>
            <a:srgbClr val="16374A"/>
          </a:solidFill>
        </a:ln>
      </dgm:spPr>
      <dgm:t>
        <a:bodyPr/>
        <a:lstStyle/>
        <a:p>
          <a:r>
            <a:rPr lang="en-GB" sz="2400" dirty="0"/>
            <a:t>Unstructured</a:t>
          </a:r>
        </a:p>
      </dgm:t>
    </dgm:pt>
    <dgm:pt modelId="{FEDC13A3-8FDC-475B-979F-DF91E439F502}" type="parTrans" cxnId="{E2D4C13A-A0C9-408A-AB99-D7764E4AD790}">
      <dgm:prSet/>
      <dgm:spPr/>
      <dgm:t>
        <a:bodyPr/>
        <a:lstStyle/>
        <a:p>
          <a:endParaRPr lang="en-GB"/>
        </a:p>
      </dgm:t>
    </dgm:pt>
    <dgm:pt modelId="{27BD8F9E-16E9-4977-A6F5-E20411E96E95}" type="sibTrans" cxnId="{E2D4C13A-A0C9-408A-AB99-D7764E4AD790}">
      <dgm:prSet/>
      <dgm:spPr/>
      <dgm:t>
        <a:bodyPr/>
        <a:lstStyle/>
        <a:p>
          <a:endParaRPr lang="en-GB"/>
        </a:p>
      </dgm:t>
    </dgm:pt>
    <dgm:pt modelId="{13B7002C-7740-4BD5-AFDE-861AD0F50010}">
      <dgm:prSet phldrT="[Text]"/>
      <dgm:spPr>
        <a:solidFill>
          <a:srgbClr val="16374A"/>
        </a:solidFill>
        <a:ln>
          <a:noFill/>
        </a:ln>
      </dgm:spPr>
      <dgm:t>
        <a:bodyPr/>
        <a:lstStyle/>
        <a:p>
          <a:r>
            <a:rPr lang="en-GB" dirty="0"/>
            <a:t>Free-flowing conversation </a:t>
          </a:r>
        </a:p>
        <a:p>
          <a:r>
            <a:rPr lang="en-GB" dirty="0"/>
            <a:t>No a-priori parameters</a:t>
          </a:r>
        </a:p>
        <a:p>
          <a:r>
            <a:rPr lang="en-GB" dirty="0"/>
            <a:t>Driven by researcher positionality and participant responses</a:t>
          </a:r>
        </a:p>
      </dgm:t>
    </dgm:pt>
    <dgm:pt modelId="{1CD068F5-13D0-4F64-9F69-7D97D596577A}" type="parTrans" cxnId="{673E19BA-275F-4273-9546-D58844A6DC7E}">
      <dgm:prSet/>
      <dgm:spPr/>
      <dgm:t>
        <a:bodyPr/>
        <a:lstStyle/>
        <a:p>
          <a:endParaRPr lang="en-GB"/>
        </a:p>
      </dgm:t>
    </dgm:pt>
    <dgm:pt modelId="{EDDDF800-3F35-4E41-AE09-8209BE0B117F}" type="sibTrans" cxnId="{673E19BA-275F-4273-9546-D58844A6DC7E}">
      <dgm:prSet/>
      <dgm:spPr/>
      <dgm:t>
        <a:bodyPr/>
        <a:lstStyle/>
        <a:p>
          <a:endParaRPr lang="en-GB"/>
        </a:p>
      </dgm:t>
    </dgm:pt>
    <dgm:pt modelId="{B44EA658-CD90-467F-B17B-0094A4983ACC}">
      <dgm:prSet phldrT="[Text]"/>
      <dgm:spPr>
        <a:solidFill>
          <a:srgbClr val="16374A"/>
        </a:solidFill>
        <a:ln>
          <a:noFill/>
        </a:ln>
      </dgm:spPr>
      <dgm:t>
        <a:bodyPr/>
        <a:lstStyle/>
        <a:p>
          <a:r>
            <a:rPr lang="en-GB" dirty="0"/>
            <a:t>Extensive opportunity to develop rapport with participant</a:t>
          </a:r>
        </a:p>
        <a:p>
          <a:r>
            <a:rPr lang="en-GB" dirty="0"/>
            <a:t>Flexible with no limits on exploration</a:t>
          </a:r>
        </a:p>
      </dgm:t>
    </dgm:pt>
    <dgm:pt modelId="{04C3202A-7CED-4214-BA81-F8DCFDC10E4F}" type="parTrans" cxnId="{B57D49E7-35B6-4A50-985A-993442645871}">
      <dgm:prSet/>
      <dgm:spPr/>
      <dgm:t>
        <a:bodyPr/>
        <a:lstStyle/>
        <a:p>
          <a:endParaRPr lang="en-GB"/>
        </a:p>
      </dgm:t>
    </dgm:pt>
    <dgm:pt modelId="{18747892-AA1B-4F8C-978E-D631E420A7D3}" type="sibTrans" cxnId="{B57D49E7-35B6-4A50-985A-993442645871}">
      <dgm:prSet/>
      <dgm:spPr/>
      <dgm:t>
        <a:bodyPr/>
        <a:lstStyle/>
        <a:p>
          <a:endParaRPr lang="en-GB"/>
        </a:p>
      </dgm:t>
    </dgm:pt>
    <dgm:pt modelId="{5CC7A4BD-CB59-4295-9BAF-1DBBF9957AF0}">
      <dgm:prSet phldrT="[Text]" custT="1"/>
      <dgm:spPr>
        <a:solidFill>
          <a:schemeClr val="bg1">
            <a:lumMod val="85000"/>
          </a:schemeClr>
        </a:solidFill>
        <a:ln w="28575">
          <a:solidFill>
            <a:srgbClr val="16374A"/>
          </a:solidFill>
        </a:ln>
      </dgm:spPr>
      <dgm:t>
        <a:bodyPr/>
        <a:lstStyle/>
        <a:p>
          <a:r>
            <a:rPr lang="en-GB" sz="2400" dirty="0"/>
            <a:t>Semi-structured</a:t>
          </a:r>
        </a:p>
      </dgm:t>
    </dgm:pt>
    <dgm:pt modelId="{937D3FEE-69AA-48C3-B0DB-1D59B98B932F}" type="parTrans" cxnId="{E494E215-F7E0-4B1C-A7ED-4B7345706160}">
      <dgm:prSet/>
      <dgm:spPr/>
      <dgm:t>
        <a:bodyPr/>
        <a:lstStyle/>
        <a:p>
          <a:endParaRPr lang="en-GB"/>
        </a:p>
      </dgm:t>
    </dgm:pt>
    <dgm:pt modelId="{57A3F5C9-1F9F-4B50-98E1-0F362965560F}" type="sibTrans" cxnId="{E494E215-F7E0-4B1C-A7ED-4B7345706160}">
      <dgm:prSet/>
      <dgm:spPr/>
      <dgm:t>
        <a:bodyPr/>
        <a:lstStyle/>
        <a:p>
          <a:endParaRPr lang="en-GB"/>
        </a:p>
      </dgm:t>
    </dgm:pt>
    <dgm:pt modelId="{CD369998-72F6-4CD2-95D5-1C5941E00483}">
      <dgm:prSet phldrT="[Text]"/>
      <dgm:spPr>
        <a:solidFill>
          <a:srgbClr val="16374A"/>
        </a:solidFill>
        <a:ln>
          <a:noFill/>
        </a:ln>
      </dgm:spPr>
      <dgm:t>
        <a:bodyPr/>
        <a:lstStyle/>
        <a:p>
          <a:r>
            <a:rPr lang="en-GB" dirty="0"/>
            <a:t>Standardised list of questions but flexible in terms of follow-up questions</a:t>
          </a:r>
        </a:p>
      </dgm:t>
    </dgm:pt>
    <dgm:pt modelId="{3B4F2A62-824D-4D6C-B8EE-600A04FBDB45}" type="parTrans" cxnId="{6B6808E6-5D39-4AC1-968A-173542AF6CCA}">
      <dgm:prSet/>
      <dgm:spPr/>
      <dgm:t>
        <a:bodyPr/>
        <a:lstStyle/>
        <a:p>
          <a:endParaRPr lang="en-GB"/>
        </a:p>
      </dgm:t>
    </dgm:pt>
    <dgm:pt modelId="{7BD437F1-7142-48B5-957F-4632B7075EDE}" type="sibTrans" cxnId="{6B6808E6-5D39-4AC1-968A-173542AF6CCA}">
      <dgm:prSet/>
      <dgm:spPr/>
      <dgm:t>
        <a:bodyPr/>
        <a:lstStyle/>
        <a:p>
          <a:endParaRPr lang="en-GB"/>
        </a:p>
      </dgm:t>
    </dgm:pt>
    <dgm:pt modelId="{4377662C-6FD2-43E2-BB16-FAB6BC398791}">
      <dgm:prSet phldrT="[Text]"/>
      <dgm:spPr>
        <a:solidFill>
          <a:srgbClr val="16374A"/>
        </a:solidFill>
        <a:ln>
          <a:noFill/>
        </a:ln>
      </dgm:spPr>
      <dgm:t>
        <a:bodyPr/>
        <a:lstStyle/>
        <a:p>
          <a:r>
            <a:rPr lang="en-GB" dirty="0"/>
            <a:t>Flexible responding to participant commentary while still ensuring important topics are addressed</a:t>
          </a:r>
        </a:p>
      </dgm:t>
    </dgm:pt>
    <dgm:pt modelId="{511515FE-980A-4B78-AA52-39373F8C666E}" type="parTrans" cxnId="{7DBD42BE-80BE-40A7-9F35-9B9D65CAAD51}">
      <dgm:prSet/>
      <dgm:spPr/>
      <dgm:t>
        <a:bodyPr/>
        <a:lstStyle/>
        <a:p>
          <a:endParaRPr lang="en-GB"/>
        </a:p>
      </dgm:t>
    </dgm:pt>
    <dgm:pt modelId="{19359B67-6D3F-4F6E-8302-575FB6D18459}" type="sibTrans" cxnId="{7DBD42BE-80BE-40A7-9F35-9B9D65CAAD51}">
      <dgm:prSet/>
      <dgm:spPr/>
      <dgm:t>
        <a:bodyPr/>
        <a:lstStyle/>
        <a:p>
          <a:endParaRPr lang="en-GB"/>
        </a:p>
      </dgm:t>
    </dgm:pt>
    <dgm:pt modelId="{2231354A-39D3-4688-B5E3-54E75123A9A7}">
      <dgm:prSet phldrT="[Text]" custT="1"/>
      <dgm:spPr>
        <a:solidFill>
          <a:schemeClr val="bg1">
            <a:lumMod val="85000"/>
          </a:schemeClr>
        </a:solidFill>
        <a:ln w="28575">
          <a:solidFill>
            <a:srgbClr val="16374A"/>
          </a:solidFill>
        </a:ln>
      </dgm:spPr>
      <dgm:t>
        <a:bodyPr/>
        <a:lstStyle/>
        <a:p>
          <a:r>
            <a:rPr lang="en-GB" sz="2400" dirty="0"/>
            <a:t>Structured</a:t>
          </a:r>
        </a:p>
      </dgm:t>
    </dgm:pt>
    <dgm:pt modelId="{38B57747-A244-4B73-9FE6-6B4D7D222AFF}" type="parTrans" cxnId="{CBD9055A-4EBB-4F70-8721-4F3932393160}">
      <dgm:prSet/>
      <dgm:spPr/>
      <dgm:t>
        <a:bodyPr/>
        <a:lstStyle/>
        <a:p>
          <a:endParaRPr lang="en-GB"/>
        </a:p>
      </dgm:t>
    </dgm:pt>
    <dgm:pt modelId="{9E841EEC-C7A8-4A0B-98B3-FEC7C52D9B84}" type="sibTrans" cxnId="{CBD9055A-4EBB-4F70-8721-4F3932393160}">
      <dgm:prSet/>
      <dgm:spPr/>
      <dgm:t>
        <a:bodyPr/>
        <a:lstStyle/>
        <a:p>
          <a:endParaRPr lang="en-GB"/>
        </a:p>
      </dgm:t>
    </dgm:pt>
    <dgm:pt modelId="{17D8E75E-DD87-47EA-A97E-FF22824EB215}">
      <dgm:prSet phldrT="[Text]"/>
      <dgm:spPr>
        <a:solidFill>
          <a:srgbClr val="16374A"/>
        </a:solidFill>
        <a:ln>
          <a:noFill/>
        </a:ln>
      </dgm:spPr>
      <dgm:t>
        <a:bodyPr/>
        <a:lstStyle/>
        <a:p>
          <a:r>
            <a:rPr lang="en-GB" dirty="0"/>
            <a:t>Standardised list of questions including follow up questions</a:t>
          </a:r>
        </a:p>
      </dgm:t>
    </dgm:pt>
    <dgm:pt modelId="{6DD6D463-2D81-43D3-BA1D-1A31D9F0BD42}" type="parTrans" cxnId="{FF86713E-CF05-456F-9E72-5EF95D4B17F1}">
      <dgm:prSet/>
      <dgm:spPr/>
      <dgm:t>
        <a:bodyPr/>
        <a:lstStyle/>
        <a:p>
          <a:endParaRPr lang="en-GB"/>
        </a:p>
      </dgm:t>
    </dgm:pt>
    <dgm:pt modelId="{54BF823F-C786-4DCC-B64E-F171BEB44421}" type="sibTrans" cxnId="{FF86713E-CF05-456F-9E72-5EF95D4B17F1}">
      <dgm:prSet/>
      <dgm:spPr/>
      <dgm:t>
        <a:bodyPr/>
        <a:lstStyle/>
        <a:p>
          <a:endParaRPr lang="en-GB"/>
        </a:p>
      </dgm:t>
    </dgm:pt>
    <dgm:pt modelId="{2C34F300-F004-44E2-8A50-687894905ECA}">
      <dgm:prSet phldrT="[Text]"/>
      <dgm:spPr>
        <a:solidFill>
          <a:srgbClr val="16374A"/>
        </a:solidFill>
        <a:ln>
          <a:noFill/>
        </a:ln>
      </dgm:spPr>
      <dgm:t>
        <a:bodyPr/>
        <a:lstStyle/>
        <a:p>
          <a:r>
            <a:rPr lang="en-GB" dirty="0"/>
            <a:t>Ensure questions asked which align with specific criteria</a:t>
          </a:r>
        </a:p>
        <a:p>
          <a:r>
            <a:rPr lang="en-GB" dirty="0"/>
            <a:t>Increased reliability in capturing participant perspectives</a:t>
          </a:r>
        </a:p>
      </dgm:t>
    </dgm:pt>
    <dgm:pt modelId="{9D739933-57E3-4F5B-9940-70869302B0FB}" type="parTrans" cxnId="{BA9165A1-5E55-46F9-9873-1DB6B126D6DA}">
      <dgm:prSet/>
      <dgm:spPr/>
      <dgm:t>
        <a:bodyPr/>
        <a:lstStyle/>
        <a:p>
          <a:endParaRPr lang="en-GB"/>
        </a:p>
      </dgm:t>
    </dgm:pt>
    <dgm:pt modelId="{77C5DD19-7F85-4685-85B8-59C7C57D1D0F}" type="sibTrans" cxnId="{BA9165A1-5E55-46F9-9873-1DB6B126D6DA}">
      <dgm:prSet/>
      <dgm:spPr/>
      <dgm:t>
        <a:bodyPr/>
        <a:lstStyle/>
        <a:p>
          <a:endParaRPr lang="en-GB"/>
        </a:p>
      </dgm:t>
    </dgm:pt>
    <dgm:pt modelId="{C687D412-A6AF-4BA4-B0AE-4F4AC161CB75}">
      <dgm:prSet phldrT="[Text]"/>
      <dgm:spPr>
        <a:solidFill>
          <a:srgbClr val="16374A"/>
        </a:solidFill>
        <a:ln>
          <a:noFill/>
        </a:ln>
      </dgm:spPr>
      <dgm:t>
        <a:bodyPr/>
        <a:lstStyle/>
        <a:p>
          <a:r>
            <a:rPr lang="en-GB" dirty="0"/>
            <a:t>Potential to not gather all useful information – requirement for experienced/expert interviewer</a:t>
          </a:r>
        </a:p>
      </dgm:t>
    </dgm:pt>
    <dgm:pt modelId="{6CE12856-D986-4B4F-84DD-45D39D19BE8A}" type="parTrans" cxnId="{CDB4913E-CC6B-4AA8-AF79-97868FC06A93}">
      <dgm:prSet/>
      <dgm:spPr/>
      <dgm:t>
        <a:bodyPr/>
        <a:lstStyle/>
        <a:p>
          <a:endParaRPr lang="en-GB"/>
        </a:p>
      </dgm:t>
    </dgm:pt>
    <dgm:pt modelId="{4BEFC056-3E96-4750-AD29-265A3F72047A}" type="sibTrans" cxnId="{CDB4913E-CC6B-4AA8-AF79-97868FC06A93}">
      <dgm:prSet/>
      <dgm:spPr/>
      <dgm:t>
        <a:bodyPr/>
        <a:lstStyle/>
        <a:p>
          <a:endParaRPr lang="en-GB"/>
        </a:p>
      </dgm:t>
    </dgm:pt>
    <dgm:pt modelId="{02251393-59CD-4DDC-AC2B-967C2A806A1F}">
      <dgm:prSet phldrT="[Text]"/>
      <dgm:spPr>
        <a:solidFill>
          <a:srgbClr val="16374A"/>
        </a:solidFill>
        <a:ln>
          <a:noFill/>
        </a:ln>
      </dgm:spPr>
      <dgm:t>
        <a:bodyPr/>
        <a:lstStyle/>
        <a:p>
          <a:r>
            <a:rPr lang="en-GB" dirty="0"/>
            <a:t>Less expertise required to conduct the interview</a:t>
          </a:r>
        </a:p>
      </dgm:t>
    </dgm:pt>
    <dgm:pt modelId="{A879F754-CE69-4569-804C-2483D659B4C0}" type="parTrans" cxnId="{F91D82B1-0F03-492F-B1E5-31A8EDEFABA6}">
      <dgm:prSet/>
      <dgm:spPr/>
      <dgm:t>
        <a:bodyPr/>
        <a:lstStyle/>
        <a:p>
          <a:endParaRPr lang="en-GB"/>
        </a:p>
      </dgm:t>
    </dgm:pt>
    <dgm:pt modelId="{4B6FFA64-5887-4F46-ABEF-1BB4D851FF10}" type="sibTrans" cxnId="{F91D82B1-0F03-492F-B1E5-31A8EDEFABA6}">
      <dgm:prSet/>
      <dgm:spPr/>
      <dgm:t>
        <a:bodyPr/>
        <a:lstStyle/>
        <a:p>
          <a:endParaRPr lang="en-GB"/>
        </a:p>
      </dgm:t>
    </dgm:pt>
    <dgm:pt modelId="{56A5B85A-1E73-481C-A1A1-B6AD6BA188E6}">
      <dgm:prSet phldrT="[Text]"/>
      <dgm:spPr>
        <a:solidFill>
          <a:srgbClr val="16374A"/>
        </a:solidFill>
        <a:ln>
          <a:noFill/>
        </a:ln>
      </dgm:spPr>
      <dgm:t>
        <a:bodyPr/>
        <a:lstStyle/>
        <a:p>
          <a:r>
            <a:rPr lang="en-GB" dirty="0"/>
            <a:t>Expert interviewer required to determine follow-up questions</a:t>
          </a:r>
        </a:p>
        <a:p>
          <a:r>
            <a:rPr lang="en-GB" dirty="0"/>
            <a:t>Follow-up questions are dependent on the participant response – limited deviation</a:t>
          </a:r>
        </a:p>
      </dgm:t>
    </dgm:pt>
    <dgm:pt modelId="{5B6CC471-550F-4AAC-80F5-CB4EC2A3A124}" type="parTrans" cxnId="{18A42EA4-1C52-4B30-A6DB-A3906217FF05}">
      <dgm:prSet/>
      <dgm:spPr/>
      <dgm:t>
        <a:bodyPr/>
        <a:lstStyle/>
        <a:p>
          <a:endParaRPr lang="en-GB"/>
        </a:p>
      </dgm:t>
    </dgm:pt>
    <dgm:pt modelId="{88240F79-26DB-431C-B723-38F8A6FF1195}" type="sibTrans" cxnId="{18A42EA4-1C52-4B30-A6DB-A3906217FF05}">
      <dgm:prSet/>
      <dgm:spPr/>
      <dgm:t>
        <a:bodyPr/>
        <a:lstStyle/>
        <a:p>
          <a:endParaRPr lang="en-GB"/>
        </a:p>
      </dgm:t>
    </dgm:pt>
    <dgm:pt modelId="{903F3049-1D40-4C86-AE51-174644309418}" type="pres">
      <dgm:prSet presAssocID="{89609F7A-FAA9-4E9E-994B-FC8724DC8607}" presName="theList" presStyleCnt="0">
        <dgm:presLayoutVars>
          <dgm:dir/>
          <dgm:animLvl val="lvl"/>
          <dgm:resizeHandles val="exact"/>
        </dgm:presLayoutVars>
      </dgm:prSet>
      <dgm:spPr/>
    </dgm:pt>
    <dgm:pt modelId="{00F04514-0CB0-41BB-8FE4-E9F10A11A42B}" type="pres">
      <dgm:prSet presAssocID="{1A1EA235-367F-4917-8F32-A02C5964CFE9}" presName="compNode" presStyleCnt="0"/>
      <dgm:spPr/>
    </dgm:pt>
    <dgm:pt modelId="{250B11A1-C9C4-4C10-A214-FCEE3F53426D}" type="pres">
      <dgm:prSet presAssocID="{1A1EA235-367F-4917-8F32-A02C5964CFE9}" presName="aNode" presStyleLbl="bgShp" presStyleIdx="0" presStyleCnt="3"/>
      <dgm:spPr/>
    </dgm:pt>
    <dgm:pt modelId="{68FFBBDF-6D41-41FE-ABFE-7C9AB28948B9}" type="pres">
      <dgm:prSet presAssocID="{1A1EA235-367F-4917-8F32-A02C5964CFE9}" presName="textNode" presStyleLbl="bgShp" presStyleIdx="0" presStyleCnt="3"/>
      <dgm:spPr/>
    </dgm:pt>
    <dgm:pt modelId="{37FB4F7A-5FF8-4A77-922E-788BD2688CAD}" type="pres">
      <dgm:prSet presAssocID="{1A1EA235-367F-4917-8F32-A02C5964CFE9}" presName="compChildNode" presStyleCnt="0"/>
      <dgm:spPr/>
    </dgm:pt>
    <dgm:pt modelId="{971F9A4D-D6B2-49AC-B743-0F3BF0A166EA}" type="pres">
      <dgm:prSet presAssocID="{1A1EA235-367F-4917-8F32-A02C5964CFE9}" presName="theInnerList" presStyleCnt="0"/>
      <dgm:spPr/>
    </dgm:pt>
    <dgm:pt modelId="{921133A7-3A2F-4A25-82CE-36BE73E0ABB2}" type="pres">
      <dgm:prSet presAssocID="{13B7002C-7740-4BD5-AFDE-861AD0F50010}" presName="childNode" presStyleLbl="node1" presStyleIdx="0" presStyleCnt="9">
        <dgm:presLayoutVars>
          <dgm:bulletEnabled val="1"/>
        </dgm:presLayoutVars>
      </dgm:prSet>
      <dgm:spPr/>
    </dgm:pt>
    <dgm:pt modelId="{90735D1A-06BC-464D-A37B-C3608004C820}" type="pres">
      <dgm:prSet presAssocID="{13B7002C-7740-4BD5-AFDE-861AD0F50010}" presName="aSpace2" presStyleCnt="0"/>
      <dgm:spPr/>
    </dgm:pt>
    <dgm:pt modelId="{02D41B8B-4CA3-46BF-BCF6-55BF597015A4}" type="pres">
      <dgm:prSet presAssocID="{B44EA658-CD90-467F-B17B-0094A4983ACC}" presName="childNode" presStyleLbl="node1" presStyleIdx="1" presStyleCnt="9">
        <dgm:presLayoutVars>
          <dgm:bulletEnabled val="1"/>
        </dgm:presLayoutVars>
      </dgm:prSet>
      <dgm:spPr/>
    </dgm:pt>
    <dgm:pt modelId="{9B53BEB1-551F-490E-9022-1992D18027EA}" type="pres">
      <dgm:prSet presAssocID="{B44EA658-CD90-467F-B17B-0094A4983ACC}" presName="aSpace2" presStyleCnt="0"/>
      <dgm:spPr/>
    </dgm:pt>
    <dgm:pt modelId="{C633DABB-9E2B-4B31-90A9-D16A2F5295B9}" type="pres">
      <dgm:prSet presAssocID="{C687D412-A6AF-4BA4-B0AE-4F4AC161CB75}" presName="childNode" presStyleLbl="node1" presStyleIdx="2" presStyleCnt="9">
        <dgm:presLayoutVars>
          <dgm:bulletEnabled val="1"/>
        </dgm:presLayoutVars>
      </dgm:prSet>
      <dgm:spPr/>
    </dgm:pt>
    <dgm:pt modelId="{16E60014-6EBA-44DF-BE90-6A9022498208}" type="pres">
      <dgm:prSet presAssocID="{1A1EA235-367F-4917-8F32-A02C5964CFE9}" presName="aSpace" presStyleCnt="0"/>
      <dgm:spPr/>
    </dgm:pt>
    <dgm:pt modelId="{922295F0-14CC-469A-B4D4-A656E0B90A86}" type="pres">
      <dgm:prSet presAssocID="{5CC7A4BD-CB59-4295-9BAF-1DBBF9957AF0}" presName="compNode" presStyleCnt="0"/>
      <dgm:spPr/>
    </dgm:pt>
    <dgm:pt modelId="{95B3EAAF-6F61-425B-BFF7-A7C9E63FC614}" type="pres">
      <dgm:prSet presAssocID="{5CC7A4BD-CB59-4295-9BAF-1DBBF9957AF0}" presName="aNode" presStyleLbl="bgShp" presStyleIdx="1" presStyleCnt="3"/>
      <dgm:spPr/>
    </dgm:pt>
    <dgm:pt modelId="{F0E5A9D2-B02E-4605-B87B-79D6C4B0EABC}" type="pres">
      <dgm:prSet presAssocID="{5CC7A4BD-CB59-4295-9BAF-1DBBF9957AF0}" presName="textNode" presStyleLbl="bgShp" presStyleIdx="1" presStyleCnt="3"/>
      <dgm:spPr/>
    </dgm:pt>
    <dgm:pt modelId="{7E4F7D45-5D9C-4BE4-85DA-F24BADDC85FA}" type="pres">
      <dgm:prSet presAssocID="{5CC7A4BD-CB59-4295-9BAF-1DBBF9957AF0}" presName="compChildNode" presStyleCnt="0"/>
      <dgm:spPr/>
    </dgm:pt>
    <dgm:pt modelId="{7C156E18-F876-4213-ADE2-F814B00CA896}" type="pres">
      <dgm:prSet presAssocID="{5CC7A4BD-CB59-4295-9BAF-1DBBF9957AF0}" presName="theInnerList" presStyleCnt="0"/>
      <dgm:spPr/>
    </dgm:pt>
    <dgm:pt modelId="{1DA725DF-BBD8-4B01-A3D0-D5E258426F98}" type="pres">
      <dgm:prSet presAssocID="{CD369998-72F6-4CD2-95D5-1C5941E00483}" presName="childNode" presStyleLbl="node1" presStyleIdx="3" presStyleCnt="9">
        <dgm:presLayoutVars>
          <dgm:bulletEnabled val="1"/>
        </dgm:presLayoutVars>
      </dgm:prSet>
      <dgm:spPr/>
    </dgm:pt>
    <dgm:pt modelId="{8BF8F929-C9DD-4C4A-80D4-485CE3349E3D}" type="pres">
      <dgm:prSet presAssocID="{CD369998-72F6-4CD2-95D5-1C5941E00483}" presName="aSpace2" presStyleCnt="0"/>
      <dgm:spPr/>
    </dgm:pt>
    <dgm:pt modelId="{B672447C-8672-470C-999C-C84BD369E942}" type="pres">
      <dgm:prSet presAssocID="{4377662C-6FD2-43E2-BB16-FAB6BC398791}" presName="childNode" presStyleLbl="node1" presStyleIdx="4" presStyleCnt="9">
        <dgm:presLayoutVars>
          <dgm:bulletEnabled val="1"/>
        </dgm:presLayoutVars>
      </dgm:prSet>
      <dgm:spPr/>
    </dgm:pt>
    <dgm:pt modelId="{78E3B8E1-76D8-4BCE-8155-09E856A8C20D}" type="pres">
      <dgm:prSet presAssocID="{4377662C-6FD2-43E2-BB16-FAB6BC398791}" presName="aSpace2" presStyleCnt="0"/>
      <dgm:spPr/>
    </dgm:pt>
    <dgm:pt modelId="{38E00227-7F1C-427A-866A-1A353189744A}" type="pres">
      <dgm:prSet presAssocID="{56A5B85A-1E73-481C-A1A1-B6AD6BA188E6}" presName="childNode" presStyleLbl="node1" presStyleIdx="5" presStyleCnt="9">
        <dgm:presLayoutVars>
          <dgm:bulletEnabled val="1"/>
        </dgm:presLayoutVars>
      </dgm:prSet>
      <dgm:spPr/>
    </dgm:pt>
    <dgm:pt modelId="{EA3E89A4-2E32-443E-BF94-01CBFD6EC5FE}" type="pres">
      <dgm:prSet presAssocID="{5CC7A4BD-CB59-4295-9BAF-1DBBF9957AF0}" presName="aSpace" presStyleCnt="0"/>
      <dgm:spPr/>
    </dgm:pt>
    <dgm:pt modelId="{89CC05A1-477F-432A-9C5B-656C5BEC14E0}" type="pres">
      <dgm:prSet presAssocID="{2231354A-39D3-4688-B5E3-54E75123A9A7}" presName="compNode" presStyleCnt="0"/>
      <dgm:spPr/>
    </dgm:pt>
    <dgm:pt modelId="{3FED5AA7-4760-4BF2-9FB4-9E3DF0E93EE0}" type="pres">
      <dgm:prSet presAssocID="{2231354A-39D3-4688-B5E3-54E75123A9A7}" presName="aNode" presStyleLbl="bgShp" presStyleIdx="2" presStyleCnt="3"/>
      <dgm:spPr/>
    </dgm:pt>
    <dgm:pt modelId="{A93970D1-AC8E-45B5-9A0B-18FC1EC4B706}" type="pres">
      <dgm:prSet presAssocID="{2231354A-39D3-4688-B5E3-54E75123A9A7}" presName="textNode" presStyleLbl="bgShp" presStyleIdx="2" presStyleCnt="3"/>
      <dgm:spPr/>
    </dgm:pt>
    <dgm:pt modelId="{ACE442DD-9311-445F-8134-28BFE58351A7}" type="pres">
      <dgm:prSet presAssocID="{2231354A-39D3-4688-B5E3-54E75123A9A7}" presName="compChildNode" presStyleCnt="0"/>
      <dgm:spPr/>
    </dgm:pt>
    <dgm:pt modelId="{00B2573F-BBE3-41D6-B133-65A4B40F99E2}" type="pres">
      <dgm:prSet presAssocID="{2231354A-39D3-4688-B5E3-54E75123A9A7}" presName="theInnerList" presStyleCnt="0"/>
      <dgm:spPr/>
    </dgm:pt>
    <dgm:pt modelId="{B4C33705-5222-482F-91C5-56974E45CC0E}" type="pres">
      <dgm:prSet presAssocID="{17D8E75E-DD87-47EA-A97E-FF22824EB215}" presName="childNode" presStyleLbl="node1" presStyleIdx="6" presStyleCnt="9">
        <dgm:presLayoutVars>
          <dgm:bulletEnabled val="1"/>
        </dgm:presLayoutVars>
      </dgm:prSet>
      <dgm:spPr/>
    </dgm:pt>
    <dgm:pt modelId="{66EDB684-58E7-4CFF-B006-8A53C554B9C8}" type="pres">
      <dgm:prSet presAssocID="{17D8E75E-DD87-47EA-A97E-FF22824EB215}" presName="aSpace2" presStyleCnt="0"/>
      <dgm:spPr/>
    </dgm:pt>
    <dgm:pt modelId="{D622824A-BBEB-46EF-BE7C-150295AA3E8D}" type="pres">
      <dgm:prSet presAssocID="{2C34F300-F004-44E2-8A50-687894905ECA}" presName="childNode" presStyleLbl="node1" presStyleIdx="7" presStyleCnt="9">
        <dgm:presLayoutVars>
          <dgm:bulletEnabled val="1"/>
        </dgm:presLayoutVars>
      </dgm:prSet>
      <dgm:spPr/>
    </dgm:pt>
    <dgm:pt modelId="{07FC49F6-295C-4EA1-B982-1F38CCAFA17D}" type="pres">
      <dgm:prSet presAssocID="{2C34F300-F004-44E2-8A50-687894905ECA}" presName="aSpace2" presStyleCnt="0"/>
      <dgm:spPr/>
    </dgm:pt>
    <dgm:pt modelId="{54D3F907-00F5-47E8-8D9A-DF3D5C1241EC}" type="pres">
      <dgm:prSet presAssocID="{02251393-59CD-4DDC-AC2B-967C2A806A1F}" presName="childNode" presStyleLbl="node1" presStyleIdx="8" presStyleCnt="9">
        <dgm:presLayoutVars>
          <dgm:bulletEnabled val="1"/>
        </dgm:presLayoutVars>
      </dgm:prSet>
      <dgm:spPr/>
    </dgm:pt>
  </dgm:ptLst>
  <dgm:cxnLst>
    <dgm:cxn modelId="{E494E215-F7E0-4B1C-A7ED-4B7345706160}" srcId="{89609F7A-FAA9-4E9E-994B-FC8724DC8607}" destId="{5CC7A4BD-CB59-4295-9BAF-1DBBF9957AF0}" srcOrd="1" destOrd="0" parTransId="{937D3FEE-69AA-48C3-B0DB-1D59B98B932F}" sibTransId="{57A3F5C9-1F9F-4B50-98E1-0F362965560F}"/>
    <dgm:cxn modelId="{66D49123-C286-4E39-863F-986566370826}" type="presOf" srcId="{1A1EA235-367F-4917-8F32-A02C5964CFE9}" destId="{250B11A1-C9C4-4C10-A214-FCEE3F53426D}" srcOrd="0" destOrd="0" presId="urn:microsoft.com/office/officeart/2005/8/layout/lProcess2"/>
    <dgm:cxn modelId="{13AE1929-CA18-46A6-BF09-9694837FB696}" type="presOf" srcId="{56A5B85A-1E73-481C-A1A1-B6AD6BA188E6}" destId="{38E00227-7F1C-427A-866A-1A353189744A}" srcOrd="0" destOrd="0" presId="urn:microsoft.com/office/officeart/2005/8/layout/lProcess2"/>
    <dgm:cxn modelId="{81654634-47BA-4E7F-8907-F6EEBDFCBC1B}" type="presOf" srcId="{CD369998-72F6-4CD2-95D5-1C5941E00483}" destId="{1DA725DF-BBD8-4B01-A3D0-D5E258426F98}" srcOrd="0" destOrd="0" presId="urn:microsoft.com/office/officeart/2005/8/layout/lProcess2"/>
    <dgm:cxn modelId="{E2D4C13A-A0C9-408A-AB99-D7764E4AD790}" srcId="{89609F7A-FAA9-4E9E-994B-FC8724DC8607}" destId="{1A1EA235-367F-4917-8F32-A02C5964CFE9}" srcOrd="0" destOrd="0" parTransId="{FEDC13A3-8FDC-475B-979F-DF91E439F502}" sibTransId="{27BD8F9E-16E9-4977-A6F5-E20411E96E95}"/>
    <dgm:cxn modelId="{FF86713E-CF05-456F-9E72-5EF95D4B17F1}" srcId="{2231354A-39D3-4688-B5E3-54E75123A9A7}" destId="{17D8E75E-DD87-47EA-A97E-FF22824EB215}" srcOrd="0" destOrd="0" parTransId="{6DD6D463-2D81-43D3-BA1D-1A31D9F0BD42}" sibTransId="{54BF823F-C786-4DCC-B64E-F171BEB44421}"/>
    <dgm:cxn modelId="{CDB4913E-CC6B-4AA8-AF79-97868FC06A93}" srcId="{1A1EA235-367F-4917-8F32-A02C5964CFE9}" destId="{C687D412-A6AF-4BA4-B0AE-4F4AC161CB75}" srcOrd="2" destOrd="0" parTransId="{6CE12856-D986-4B4F-84DD-45D39D19BE8A}" sibTransId="{4BEFC056-3E96-4750-AD29-265A3F72047A}"/>
    <dgm:cxn modelId="{3E3FC267-DAA6-4739-AD61-DAB7E00BBE81}" type="presOf" srcId="{02251393-59CD-4DDC-AC2B-967C2A806A1F}" destId="{54D3F907-00F5-47E8-8D9A-DF3D5C1241EC}" srcOrd="0" destOrd="0" presId="urn:microsoft.com/office/officeart/2005/8/layout/lProcess2"/>
    <dgm:cxn modelId="{DFF17C69-3BC5-4BC3-9B7C-E775E9715AC1}" type="presOf" srcId="{17D8E75E-DD87-47EA-A97E-FF22824EB215}" destId="{B4C33705-5222-482F-91C5-56974E45CC0E}" srcOrd="0" destOrd="0" presId="urn:microsoft.com/office/officeart/2005/8/layout/lProcess2"/>
    <dgm:cxn modelId="{27AA1458-4FA0-42F0-BB0F-05068ECF79DC}" type="presOf" srcId="{2231354A-39D3-4688-B5E3-54E75123A9A7}" destId="{3FED5AA7-4760-4BF2-9FB4-9E3DF0E93EE0}" srcOrd="0" destOrd="0" presId="urn:microsoft.com/office/officeart/2005/8/layout/lProcess2"/>
    <dgm:cxn modelId="{CBD9055A-4EBB-4F70-8721-4F3932393160}" srcId="{89609F7A-FAA9-4E9E-994B-FC8724DC8607}" destId="{2231354A-39D3-4688-B5E3-54E75123A9A7}" srcOrd="2" destOrd="0" parTransId="{38B57747-A244-4B73-9FE6-6B4D7D222AFF}" sibTransId="{9E841EEC-C7A8-4A0B-98B3-FEC7C52D9B84}"/>
    <dgm:cxn modelId="{E480AB81-5A3C-4BD6-A33D-C6539520480E}" type="presOf" srcId="{5CC7A4BD-CB59-4295-9BAF-1DBBF9957AF0}" destId="{95B3EAAF-6F61-425B-BFF7-A7C9E63FC614}" srcOrd="0" destOrd="0" presId="urn:microsoft.com/office/officeart/2005/8/layout/lProcess2"/>
    <dgm:cxn modelId="{BA9165A1-5E55-46F9-9873-1DB6B126D6DA}" srcId="{2231354A-39D3-4688-B5E3-54E75123A9A7}" destId="{2C34F300-F004-44E2-8A50-687894905ECA}" srcOrd="1" destOrd="0" parTransId="{9D739933-57E3-4F5B-9940-70869302B0FB}" sibTransId="{77C5DD19-7F85-4685-85B8-59C7C57D1D0F}"/>
    <dgm:cxn modelId="{18A42EA4-1C52-4B30-A6DB-A3906217FF05}" srcId="{5CC7A4BD-CB59-4295-9BAF-1DBBF9957AF0}" destId="{56A5B85A-1E73-481C-A1A1-B6AD6BA188E6}" srcOrd="2" destOrd="0" parTransId="{5B6CC471-550F-4AAC-80F5-CB4EC2A3A124}" sibTransId="{88240F79-26DB-431C-B723-38F8A6FF1195}"/>
    <dgm:cxn modelId="{9295A5B0-7CAA-4412-B032-34A078931D8D}" type="presOf" srcId="{13B7002C-7740-4BD5-AFDE-861AD0F50010}" destId="{921133A7-3A2F-4A25-82CE-36BE73E0ABB2}" srcOrd="0" destOrd="0" presId="urn:microsoft.com/office/officeart/2005/8/layout/lProcess2"/>
    <dgm:cxn modelId="{F91D82B1-0F03-492F-B1E5-31A8EDEFABA6}" srcId="{2231354A-39D3-4688-B5E3-54E75123A9A7}" destId="{02251393-59CD-4DDC-AC2B-967C2A806A1F}" srcOrd="2" destOrd="0" parTransId="{A879F754-CE69-4569-804C-2483D659B4C0}" sibTransId="{4B6FFA64-5887-4F46-ABEF-1BB4D851FF10}"/>
    <dgm:cxn modelId="{B97203B6-1DC2-4B1E-8292-08220DA0E0FD}" type="presOf" srcId="{2231354A-39D3-4688-B5E3-54E75123A9A7}" destId="{A93970D1-AC8E-45B5-9A0B-18FC1EC4B706}" srcOrd="1" destOrd="0" presId="urn:microsoft.com/office/officeart/2005/8/layout/lProcess2"/>
    <dgm:cxn modelId="{C013ADB8-6379-4E41-9189-509D65C53EA0}" type="presOf" srcId="{C687D412-A6AF-4BA4-B0AE-4F4AC161CB75}" destId="{C633DABB-9E2B-4B31-90A9-D16A2F5295B9}" srcOrd="0" destOrd="0" presId="urn:microsoft.com/office/officeart/2005/8/layout/lProcess2"/>
    <dgm:cxn modelId="{673E19BA-275F-4273-9546-D58844A6DC7E}" srcId="{1A1EA235-367F-4917-8F32-A02C5964CFE9}" destId="{13B7002C-7740-4BD5-AFDE-861AD0F50010}" srcOrd="0" destOrd="0" parTransId="{1CD068F5-13D0-4F64-9F69-7D97D596577A}" sibTransId="{EDDDF800-3F35-4E41-AE09-8209BE0B117F}"/>
    <dgm:cxn modelId="{7DBD42BE-80BE-40A7-9F35-9B9D65CAAD51}" srcId="{5CC7A4BD-CB59-4295-9BAF-1DBBF9957AF0}" destId="{4377662C-6FD2-43E2-BB16-FAB6BC398791}" srcOrd="1" destOrd="0" parTransId="{511515FE-980A-4B78-AA52-39373F8C666E}" sibTransId="{19359B67-6D3F-4F6E-8302-575FB6D18459}"/>
    <dgm:cxn modelId="{03B3A5BF-C303-4FE2-98EF-00EDE8545DC7}" type="presOf" srcId="{B44EA658-CD90-467F-B17B-0094A4983ACC}" destId="{02D41B8B-4CA3-46BF-BCF6-55BF597015A4}" srcOrd="0" destOrd="0" presId="urn:microsoft.com/office/officeart/2005/8/layout/lProcess2"/>
    <dgm:cxn modelId="{AE9EA6C9-90F8-4048-94C3-42EE9FBEA28C}" type="presOf" srcId="{89609F7A-FAA9-4E9E-994B-FC8724DC8607}" destId="{903F3049-1D40-4C86-AE51-174644309418}" srcOrd="0" destOrd="0" presId="urn:microsoft.com/office/officeart/2005/8/layout/lProcess2"/>
    <dgm:cxn modelId="{6E0E8FD3-05CF-4173-9D6C-75C5595D731C}" type="presOf" srcId="{1A1EA235-367F-4917-8F32-A02C5964CFE9}" destId="{68FFBBDF-6D41-41FE-ABFE-7C9AB28948B9}" srcOrd="1" destOrd="0" presId="urn:microsoft.com/office/officeart/2005/8/layout/lProcess2"/>
    <dgm:cxn modelId="{7A3844D9-3E38-4219-99B6-FC3C03B4FD83}" type="presOf" srcId="{2C34F300-F004-44E2-8A50-687894905ECA}" destId="{D622824A-BBEB-46EF-BE7C-150295AA3E8D}" srcOrd="0" destOrd="0" presId="urn:microsoft.com/office/officeart/2005/8/layout/lProcess2"/>
    <dgm:cxn modelId="{6B6808E6-5D39-4AC1-968A-173542AF6CCA}" srcId="{5CC7A4BD-CB59-4295-9BAF-1DBBF9957AF0}" destId="{CD369998-72F6-4CD2-95D5-1C5941E00483}" srcOrd="0" destOrd="0" parTransId="{3B4F2A62-824D-4D6C-B8EE-600A04FBDB45}" sibTransId="{7BD437F1-7142-48B5-957F-4632B7075EDE}"/>
    <dgm:cxn modelId="{B57D49E7-35B6-4A50-985A-993442645871}" srcId="{1A1EA235-367F-4917-8F32-A02C5964CFE9}" destId="{B44EA658-CD90-467F-B17B-0094A4983ACC}" srcOrd="1" destOrd="0" parTransId="{04C3202A-7CED-4214-BA81-F8DCFDC10E4F}" sibTransId="{18747892-AA1B-4F8C-978E-D631E420A7D3}"/>
    <dgm:cxn modelId="{C2B81BEF-DC51-4278-BE6B-C6C3AAA0340E}" type="presOf" srcId="{4377662C-6FD2-43E2-BB16-FAB6BC398791}" destId="{B672447C-8672-470C-999C-C84BD369E942}" srcOrd="0" destOrd="0" presId="urn:microsoft.com/office/officeart/2005/8/layout/lProcess2"/>
    <dgm:cxn modelId="{99229FF5-550F-42F2-A99D-CABE4ED2E2A8}" type="presOf" srcId="{5CC7A4BD-CB59-4295-9BAF-1DBBF9957AF0}" destId="{F0E5A9D2-B02E-4605-B87B-79D6C4B0EABC}" srcOrd="1" destOrd="0" presId="urn:microsoft.com/office/officeart/2005/8/layout/lProcess2"/>
    <dgm:cxn modelId="{86B2351F-6D13-4A8B-87E8-AEF937FDDB17}" type="presParOf" srcId="{903F3049-1D40-4C86-AE51-174644309418}" destId="{00F04514-0CB0-41BB-8FE4-E9F10A11A42B}" srcOrd="0" destOrd="0" presId="urn:microsoft.com/office/officeart/2005/8/layout/lProcess2"/>
    <dgm:cxn modelId="{8602779B-600C-4F5A-AD97-5835C86F3120}" type="presParOf" srcId="{00F04514-0CB0-41BB-8FE4-E9F10A11A42B}" destId="{250B11A1-C9C4-4C10-A214-FCEE3F53426D}" srcOrd="0" destOrd="0" presId="urn:microsoft.com/office/officeart/2005/8/layout/lProcess2"/>
    <dgm:cxn modelId="{FF24AAC3-E681-4623-93A3-19AF69B6854F}" type="presParOf" srcId="{00F04514-0CB0-41BB-8FE4-E9F10A11A42B}" destId="{68FFBBDF-6D41-41FE-ABFE-7C9AB28948B9}" srcOrd="1" destOrd="0" presId="urn:microsoft.com/office/officeart/2005/8/layout/lProcess2"/>
    <dgm:cxn modelId="{691F6E19-968B-4CF3-A1F8-1F1B421EA4C9}" type="presParOf" srcId="{00F04514-0CB0-41BB-8FE4-E9F10A11A42B}" destId="{37FB4F7A-5FF8-4A77-922E-788BD2688CAD}" srcOrd="2" destOrd="0" presId="urn:microsoft.com/office/officeart/2005/8/layout/lProcess2"/>
    <dgm:cxn modelId="{5B9F936C-4F55-4AF0-9F5A-63AABCE5CD47}" type="presParOf" srcId="{37FB4F7A-5FF8-4A77-922E-788BD2688CAD}" destId="{971F9A4D-D6B2-49AC-B743-0F3BF0A166EA}" srcOrd="0" destOrd="0" presId="urn:microsoft.com/office/officeart/2005/8/layout/lProcess2"/>
    <dgm:cxn modelId="{A8FE5A0E-C0CF-49F3-A299-12DDF2EC2304}" type="presParOf" srcId="{971F9A4D-D6B2-49AC-B743-0F3BF0A166EA}" destId="{921133A7-3A2F-4A25-82CE-36BE73E0ABB2}" srcOrd="0" destOrd="0" presId="urn:microsoft.com/office/officeart/2005/8/layout/lProcess2"/>
    <dgm:cxn modelId="{83AEF217-72E4-4648-B44B-6372FF546D49}" type="presParOf" srcId="{971F9A4D-D6B2-49AC-B743-0F3BF0A166EA}" destId="{90735D1A-06BC-464D-A37B-C3608004C820}" srcOrd="1" destOrd="0" presId="urn:microsoft.com/office/officeart/2005/8/layout/lProcess2"/>
    <dgm:cxn modelId="{19F3EDF8-E727-47FD-A475-EC2FD90F7445}" type="presParOf" srcId="{971F9A4D-D6B2-49AC-B743-0F3BF0A166EA}" destId="{02D41B8B-4CA3-46BF-BCF6-55BF597015A4}" srcOrd="2" destOrd="0" presId="urn:microsoft.com/office/officeart/2005/8/layout/lProcess2"/>
    <dgm:cxn modelId="{E7444008-2B3B-4A00-BC0A-46790FD69000}" type="presParOf" srcId="{971F9A4D-D6B2-49AC-B743-0F3BF0A166EA}" destId="{9B53BEB1-551F-490E-9022-1992D18027EA}" srcOrd="3" destOrd="0" presId="urn:microsoft.com/office/officeart/2005/8/layout/lProcess2"/>
    <dgm:cxn modelId="{7DC0AB60-3718-4D17-938A-F3068B10E261}" type="presParOf" srcId="{971F9A4D-D6B2-49AC-B743-0F3BF0A166EA}" destId="{C633DABB-9E2B-4B31-90A9-D16A2F5295B9}" srcOrd="4" destOrd="0" presId="urn:microsoft.com/office/officeart/2005/8/layout/lProcess2"/>
    <dgm:cxn modelId="{348137B6-4502-4ACD-8810-5BBA50836428}" type="presParOf" srcId="{903F3049-1D40-4C86-AE51-174644309418}" destId="{16E60014-6EBA-44DF-BE90-6A9022498208}" srcOrd="1" destOrd="0" presId="urn:microsoft.com/office/officeart/2005/8/layout/lProcess2"/>
    <dgm:cxn modelId="{AA0B9A2D-9A0F-488A-97EF-823701C026D9}" type="presParOf" srcId="{903F3049-1D40-4C86-AE51-174644309418}" destId="{922295F0-14CC-469A-B4D4-A656E0B90A86}" srcOrd="2" destOrd="0" presId="urn:microsoft.com/office/officeart/2005/8/layout/lProcess2"/>
    <dgm:cxn modelId="{09C2890B-07CC-4175-9FC9-74366496DB44}" type="presParOf" srcId="{922295F0-14CC-469A-B4D4-A656E0B90A86}" destId="{95B3EAAF-6F61-425B-BFF7-A7C9E63FC614}" srcOrd="0" destOrd="0" presId="urn:microsoft.com/office/officeart/2005/8/layout/lProcess2"/>
    <dgm:cxn modelId="{1C05ECEE-9CAB-40CB-8B4B-BF498DCFEFA5}" type="presParOf" srcId="{922295F0-14CC-469A-B4D4-A656E0B90A86}" destId="{F0E5A9D2-B02E-4605-B87B-79D6C4B0EABC}" srcOrd="1" destOrd="0" presId="urn:microsoft.com/office/officeart/2005/8/layout/lProcess2"/>
    <dgm:cxn modelId="{7D40CE8D-A6F5-4E92-B309-3651885E6F52}" type="presParOf" srcId="{922295F0-14CC-469A-B4D4-A656E0B90A86}" destId="{7E4F7D45-5D9C-4BE4-85DA-F24BADDC85FA}" srcOrd="2" destOrd="0" presId="urn:microsoft.com/office/officeart/2005/8/layout/lProcess2"/>
    <dgm:cxn modelId="{BDE32A80-BA88-46A0-B62C-C2923950360E}" type="presParOf" srcId="{7E4F7D45-5D9C-4BE4-85DA-F24BADDC85FA}" destId="{7C156E18-F876-4213-ADE2-F814B00CA896}" srcOrd="0" destOrd="0" presId="urn:microsoft.com/office/officeart/2005/8/layout/lProcess2"/>
    <dgm:cxn modelId="{3B3819EB-BF97-4648-A3C2-F78C67302A4A}" type="presParOf" srcId="{7C156E18-F876-4213-ADE2-F814B00CA896}" destId="{1DA725DF-BBD8-4B01-A3D0-D5E258426F98}" srcOrd="0" destOrd="0" presId="urn:microsoft.com/office/officeart/2005/8/layout/lProcess2"/>
    <dgm:cxn modelId="{7C590474-B177-48D7-965B-85C3855749F3}" type="presParOf" srcId="{7C156E18-F876-4213-ADE2-F814B00CA896}" destId="{8BF8F929-C9DD-4C4A-80D4-485CE3349E3D}" srcOrd="1" destOrd="0" presId="urn:microsoft.com/office/officeart/2005/8/layout/lProcess2"/>
    <dgm:cxn modelId="{1D2E049E-46DB-480C-A12E-A6D1B4745CFA}" type="presParOf" srcId="{7C156E18-F876-4213-ADE2-F814B00CA896}" destId="{B672447C-8672-470C-999C-C84BD369E942}" srcOrd="2" destOrd="0" presId="urn:microsoft.com/office/officeart/2005/8/layout/lProcess2"/>
    <dgm:cxn modelId="{5E63F1B1-DA13-4972-99FC-0432323636C7}" type="presParOf" srcId="{7C156E18-F876-4213-ADE2-F814B00CA896}" destId="{78E3B8E1-76D8-4BCE-8155-09E856A8C20D}" srcOrd="3" destOrd="0" presId="urn:microsoft.com/office/officeart/2005/8/layout/lProcess2"/>
    <dgm:cxn modelId="{E8FE3277-B80B-4A8D-A65D-AE153BC19561}" type="presParOf" srcId="{7C156E18-F876-4213-ADE2-F814B00CA896}" destId="{38E00227-7F1C-427A-866A-1A353189744A}" srcOrd="4" destOrd="0" presId="urn:microsoft.com/office/officeart/2005/8/layout/lProcess2"/>
    <dgm:cxn modelId="{A059F3B8-0A5C-41C0-9E5F-4C1C86A8C5B4}" type="presParOf" srcId="{903F3049-1D40-4C86-AE51-174644309418}" destId="{EA3E89A4-2E32-443E-BF94-01CBFD6EC5FE}" srcOrd="3" destOrd="0" presId="urn:microsoft.com/office/officeart/2005/8/layout/lProcess2"/>
    <dgm:cxn modelId="{5963EF68-A6E4-48E6-83E3-903DF5B93165}" type="presParOf" srcId="{903F3049-1D40-4C86-AE51-174644309418}" destId="{89CC05A1-477F-432A-9C5B-656C5BEC14E0}" srcOrd="4" destOrd="0" presId="urn:microsoft.com/office/officeart/2005/8/layout/lProcess2"/>
    <dgm:cxn modelId="{E2D8C698-DF6C-46DB-B94C-B492BA8093DD}" type="presParOf" srcId="{89CC05A1-477F-432A-9C5B-656C5BEC14E0}" destId="{3FED5AA7-4760-4BF2-9FB4-9E3DF0E93EE0}" srcOrd="0" destOrd="0" presId="urn:microsoft.com/office/officeart/2005/8/layout/lProcess2"/>
    <dgm:cxn modelId="{B7DD2CAF-262E-4B75-972C-B28A25AD626F}" type="presParOf" srcId="{89CC05A1-477F-432A-9C5B-656C5BEC14E0}" destId="{A93970D1-AC8E-45B5-9A0B-18FC1EC4B706}" srcOrd="1" destOrd="0" presId="urn:microsoft.com/office/officeart/2005/8/layout/lProcess2"/>
    <dgm:cxn modelId="{5B09C1CE-616A-4956-BE8A-826EF12FAFF4}" type="presParOf" srcId="{89CC05A1-477F-432A-9C5B-656C5BEC14E0}" destId="{ACE442DD-9311-445F-8134-28BFE58351A7}" srcOrd="2" destOrd="0" presId="urn:microsoft.com/office/officeart/2005/8/layout/lProcess2"/>
    <dgm:cxn modelId="{37C0EB5C-3F4E-423C-BBB8-2F8E70BAF7DF}" type="presParOf" srcId="{ACE442DD-9311-445F-8134-28BFE58351A7}" destId="{00B2573F-BBE3-41D6-B133-65A4B40F99E2}" srcOrd="0" destOrd="0" presId="urn:microsoft.com/office/officeart/2005/8/layout/lProcess2"/>
    <dgm:cxn modelId="{4530C4AF-9E27-4F02-8D9A-498E46AC7698}" type="presParOf" srcId="{00B2573F-BBE3-41D6-B133-65A4B40F99E2}" destId="{B4C33705-5222-482F-91C5-56974E45CC0E}" srcOrd="0" destOrd="0" presId="urn:microsoft.com/office/officeart/2005/8/layout/lProcess2"/>
    <dgm:cxn modelId="{E034595E-D112-4553-8CDB-DFE4553D95DC}" type="presParOf" srcId="{00B2573F-BBE3-41D6-B133-65A4B40F99E2}" destId="{66EDB684-58E7-4CFF-B006-8A53C554B9C8}" srcOrd="1" destOrd="0" presId="urn:microsoft.com/office/officeart/2005/8/layout/lProcess2"/>
    <dgm:cxn modelId="{B3DE3D5B-83EC-4512-A2B3-269D58116CC0}" type="presParOf" srcId="{00B2573F-BBE3-41D6-B133-65A4B40F99E2}" destId="{D622824A-BBEB-46EF-BE7C-150295AA3E8D}" srcOrd="2" destOrd="0" presId="urn:microsoft.com/office/officeart/2005/8/layout/lProcess2"/>
    <dgm:cxn modelId="{AD9FA1B4-9B43-4A32-B5D0-99A6605E5EF4}" type="presParOf" srcId="{00B2573F-BBE3-41D6-B133-65A4B40F99E2}" destId="{07FC49F6-295C-4EA1-B982-1F38CCAFA17D}" srcOrd="3" destOrd="0" presId="urn:microsoft.com/office/officeart/2005/8/layout/lProcess2"/>
    <dgm:cxn modelId="{28D7A51B-8640-4DE2-8E11-B4C28633D9CB}" type="presParOf" srcId="{00B2573F-BBE3-41D6-B133-65A4B40F99E2}" destId="{54D3F907-00F5-47E8-8D9A-DF3D5C1241EC}"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0C5DE-B6CF-4227-A7FE-94F855B916F4}">
      <dsp:nvSpPr>
        <dsp:cNvPr id="0" name=""/>
        <dsp:cNvSpPr/>
      </dsp:nvSpPr>
      <dsp:spPr>
        <a:xfrm>
          <a:off x="-3860694" y="-592875"/>
          <a:ext cx="4601303" cy="4601303"/>
        </a:xfrm>
        <a:prstGeom prst="blockArc">
          <a:avLst>
            <a:gd name="adj1" fmla="val 18900000"/>
            <a:gd name="adj2" fmla="val 2700000"/>
            <a:gd name="adj3" fmla="val 469"/>
          </a:avLst>
        </a:prstGeom>
        <a:solidFill>
          <a:srgbClr val="16374A"/>
        </a:solidFill>
        <a:ln w="10795" cap="flat" cmpd="sng" algn="ctr">
          <a:noFill/>
          <a:prstDash val="solid"/>
        </a:ln>
        <a:effectLst/>
      </dsp:spPr>
      <dsp:style>
        <a:lnRef idx="2">
          <a:scrgbClr r="0" g="0" b="0"/>
        </a:lnRef>
        <a:fillRef idx="0">
          <a:scrgbClr r="0" g="0" b="0"/>
        </a:fillRef>
        <a:effectRef idx="0">
          <a:scrgbClr r="0" g="0" b="0"/>
        </a:effectRef>
        <a:fontRef idx="minor"/>
      </dsp:style>
    </dsp:sp>
    <dsp:sp modelId="{D1D7431D-51B4-4183-9DE7-408AE0EB6415}">
      <dsp:nvSpPr>
        <dsp:cNvPr id="0" name=""/>
        <dsp:cNvSpPr/>
      </dsp:nvSpPr>
      <dsp:spPr>
        <a:xfrm>
          <a:off x="476268" y="341555"/>
          <a:ext cx="6495162" cy="683110"/>
        </a:xfrm>
        <a:prstGeom prst="rect">
          <a:avLst/>
        </a:prstGeom>
        <a:solidFill>
          <a:srgbClr val="16374A"/>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2219"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Quantitative research can only take us so far (e.g. what are the effective features of an intervention?)</a:t>
          </a:r>
        </a:p>
      </dsp:txBody>
      <dsp:txXfrm>
        <a:off x="476268" y="341555"/>
        <a:ext cx="6495162" cy="683110"/>
      </dsp:txXfrm>
    </dsp:sp>
    <dsp:sp modelId="{6F5CF42B-25A2-4EE6-A2AC-D6001793000E}">
      <dsp:nvSpPr>
        <dsp:cNvPr id="0" name=""/>
        <dsp:cNvSpPr/>
      </dsp:nvSpPr>
      <dsp:spPr>
        <a:xfrm>
          <a:off x="49324" y="256166"/>
          <a:ext cx="853888" cy="853888"/>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dsp:style>
    </dsp:sp>
    <dsp:sp modelId="{5C146F55-52FD-4BA6-9F98-0898F2D027DD}">
      <dsp:nvSpPr>
        <dsp:cNvPr id="0" name=""/>
        <dsp:cNvSpPr/>
      </dsp:nvSpPr>
      <dsp:spPr>
        <a:xfrm>
          <a:off x="724579" y="1366221"/>
          <a:ext cx="6246851" cy="683110"/>
        </a:xfrm>
        <a:prstGeom prst="rect">
          <a:avLst/>
        </a:prstGeom>
        <a:solidFill>
          <a:srgbClr val="16374A"/>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2219"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Suitability within certain fields where phenomena are complex (often social science)</a:t>
          </a:r>
        </a:p>
      </dsp:txBody>
      <dsp:txXfrm>
        <a:off x="724579" y="1366221"/>
        <a:ext cx="6246851" cy="683110"/>
      </dsp:txXfrm>
    </dsp:sp>
    <dsp:sp modelId="{FD0CB95F-47C7-4F89-A4FC-523E1BFB8952}">
      <dsp:nvSpPr>
        <dsp:cNvPr id="0" name=""/>
        <dsp:cNvSpPr/>
      </dsp:nvSpPr>
      <dsp:spPr>
        <a:xfrm>
          <a:off x="297634" y="1280832"/>
          <a:ext cx="853888" cy="853888"/>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dsp:style>
    </dsp:sp>
    <dsp:sp modelId="{D3A61239-513A-401E-A778-19020C9EAA28}">
      <dsp:nvSpPr>
        <dsp:cNvPr id="0" name=""/>
        <dsp:cNvSpPr/>
      </dsp:nvSpPr>
      <dsp:spPr>
        <a:xfrm>
          <a:off x="476268" y="2390887"/>
          <a:ext cx="6495162" cy="683110"/>
        </a:xfrm>
        <a:prstGeom prst="rect">
          <a:avLst/>
        </a:prstGeom>
        <a:solidFill>
          <a:srgbClr val="16374A"/>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2219"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dirty="0"/>
            <a:t>Transformation of the researcher</a:t>
          </a:r>
        </a:p>
      </dsp:txBody>
      <dsp:txXfrm>
        <a:off x="476268" y="2390887"/>
        <a:ext cx="6495162" cy="683110"/>
      </dsp:txXfrm>
    </dsp:sp>
    <dsp:sp modelId="{82EB0C37-E5F0-41ED-9AB3-88EDCAA5667D}">
      <dsp:nvSpPr>
        <dsp:cNvPr id="0" name=""/>
        <dsp:cNvSpPr/>
      </dsp:nvSpPr>
      <dsp:spPr>
        <a:xfrm>
          <a:off x="49324" y="2305498"/>
          <a:ext cx="853888" cy="853888"/>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BACBA-0826-4DF8-B064-0E4C8D2B9C68}">
      <dsp:nvSpPr>
        <dsp:cNvPr id="0" name=""/>
        <dsp:cNvSpPr/>
      </dsp:nvSpPr>
      <dsp:spPr>
        <a:xfrm>
          <a:off x="1096962" y="0"/>
          <a:ext cx="5121275" cy="5121275"/>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Axiology</a:t>
          </a:r>
        </a:p>
      </dsp:txBody>
      <dsp:txXfrm>
        <a:off x="2697360" y="256063"/>
        <a:ext cx="1920478" cy="512127"/>
      </dsp:txXfrm>
    </dsp:sp>
    <dsp:sp modelId="{3AA6EFAD-0285-4500-9DF8-35C00BC427A9}">
      <dsp:nvSpPr>
        <dsp:cNvPr id="0" name=""/>
        <dsp:cNvSpPr/>
      </dsp:nvSpPr>
      <dsp:spPr>
        <a:xfrm>
          <a:off x="1481058" y="768191"/>
          <a:ext cx="4353083" cy="4353083"/>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Ontology</a:t>
          </a:r>
        </a:p>
      </dsp:txBody>
      <dsp:txXfrm>
        <a:off x="2718966" y="1018493"/>
        <a:ext cx="1877267" cy="500604"/>
      </dsp:txXfrm>
    </dsp:sp>
    <dsp:sp modelId="{E72B830C-0779-41B1-B0A9-21C851E2FFBC}">
      <dsp:nvSpPr>
        <dsp:cNvPr id="0" name=""/>
        <dsp:cNvSpPr/>
      </dsp:nvSpPr>
      <dsp:spPr>
        <a:xfrm>
          <a:off x="1865153" y="1536382"/>
          <a:ext cx="3584892" cy="3584892"/>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Epistemology</a:t>
          </a:r>
        </a:p>
      </dsp:txBody>
      <dsp:txXfrm>
        <a:off x="2730009" y="1783740"/>
        <a:ext cx="1855181" cy="494715"/>
      </dsp:txXfrm>
    </dsp:sp>
    <dsp:sp modelId="{0748876D-F346-4709-8D48-95CE435A9EB1}">
      <dsp:nvSpPr>
        <dsp:cNvPr id="0" name=""/>
        <dsp:cNvSpPr/>
      </dsp:nvSpPr>
      <dsp:spPr>
        <a:xfrm>
          <a:off x="2249249" y="2304573"/>
          <a:ext cx="2816701" cy="2816701"/>
        </a:xfrm>
        <a:prstGeom prst="ellipse">
          <a:avLst/>
        </a:prstGeom>
        <a:solidFill>
          <a:srgbClr val="16374A"/>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t>Methodology</a:t>
          </a:r>
        </a:p>
      </dsp:txBody>
      <dsp:txXfrm>
        <a:off x="2897090" y="2558076"/>
        <a:ext cx="1521018" cy="507006"/>
      </dsp:txXfrm>
    </dsp:sp>
    <dsp:sp modelId="{D4A8B1E6-673F-4B4C-A560-C41EB7E20883}">
      <dsp:nvSpPr>
        <dsp:cNvPr id="0" name=""/>
        <dsp:cNvSpPr/>
      </dsp:nvSpPr>
      <dsp:spPr>
        <a:xfrm>
          <a:off x="2633344" y="3072764"/>
          <a:ext cx="2048510" cy="2048510"/>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Methods</a:t>
          </a:r>
        </a:p>
      </dsp:txBody>
      <dsp:txXfrm>
        <a:off x="2933342" y="3584892"/>
        <a:ext cx="1448515" cy="10242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AAF066-652E-446E-A20F-14A721DE9E2C}">
      <dsp:nvSpPr>
        <dsp:cNvPr id="0" name=""/>
        <dsp:cNvSpPr/>
      </dsp:nvSpPr>
      <dsp:spPr>
        <a:xfrm>
          <a:off x="3062659" y="1965697"/>
          <a:ext cx="1189880" cy="1189880"/>
        </a:xfrm>
        <a:prstGeom prst="ellipse">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Ethnography</a:t>
          </a:r>
        </a:p>
      </dsp:txBody>
      <dsp:txXfrm>
        <a:off x="3236913" y="2139951"/>
        <a:ext cx="841372" cy="841372"/>
      </dsp:txXfrm>
    </dsp:sp>
    <dsp:sp modelId="{7974FF42-48C7-4465-800A-86D9D6F394AB}">
      <dsp:nvSpPr>
        <dsp:cNvPr id="0" name=""/>
        <dsp:cNvSpPr/>
      </dsp:nvSpPr>
      <dsp:spPr>
        <a:xfrm rot="16200000">
          <a:off x="3530367" y="1535491"/>
          <a:ext cx="254465" cy="394692"/>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3568537" y="1652599"/>
        <a:ext cx="178126" cy="236816"/>
      </dsp:txXfrm>
    </dsp:sp>
    <dsp:sp modelId="{295F12EC-7A2D-4A7B-BBC2-F961C99FF828}">
      <dsp:nvSpPr>
        <dsp:cNvPr id="0" name=""/>
        <dsp:cNvSpPr/>
      </dsp:nvSpPr>
      <dsp:spPr>
        <a:xfrm>
          <a:off x="2918572" y="7518"/>
          <a:ext cx="1478055" cy="1478055"/>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ysClr val="windowText" lastClr="000000"/>
              </a:solidFill>
            </a:rPr>
            <a:t>Critical ethnography</a:t>
          </a:r>
        </a:p>
      </dsp:txBody>
      <dsp:txXfrm>
        <a:off x="3135028" y="223974"/>
        <a:ext cx="1045143" cy="1045143"/>
      </dsp:txXfrm>
    </dsp:sp>
    <dsp:sp modelId="{10ECF9AB-D593-47CD-9214-E5E3E5583E13}">
      <dsp:nvSpPr>
        <dsp:cNvPr id="0" name=""/>
        <dsp:cNvSpPr/>
      </dsp:nvSpPr>
      <dsp:spPr>
        <a:xfrm>
          <a:off x="4358167" y="2363291"/>
          <a:ext cx="254465" cy="394692"/>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4358167" y="2442229"/>
        <a:ext cx="178126" cy="236816"/>
      </dsp:txXfrm>
    </dsp:sp>
    <dsp:sp modelId="{04FE7103-3727-4238-AD8B-C55BEBD71669}">
      <dsp:nvSpPr>
        <dsp:cNvPr id="0" name=""/>
        <dsp:cNvSpPr/>
      </dsp:nvSpPr>
      <dsp:spPr>
        <a:xfrm>
          <a:off x="4732663" y="1821609"/>
          <a:ext cx="1478055" cy="1478055"/>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ysClr val="windowText" lastClr="000000"/>
              </a:solidFill>
            </a:rPr>
            <a:t>Autoethnography</a:t>
          </a:r>
        </a:p>
      </dsp:txBody>
      <dsp:txXfrm>
        <a:off x="4949119" y="2038065"/>
        <a:ext cx="1045143" cy="1045143"/>
      </dsp:txXfrm>
    </dsp:sp>
    <dsp:sp modelId="{14969157-FAEC-4768-ADE7-E7EB3DE6FBF6}">
      <dsp:nvSpPr>
        <dsp:cNvPr id="0" name=""/>
        <dsp:cNvSpPr/>
      </dsp:nvSpPr>
      <dsp:spPr>
        <a:xfrm rot="5400000">
          <a:off x="3530367" y="3191091"/>
          <a:ext cx="254465" cy="394692"/>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3568537" y="3231860"/>
        <a:ext cx="178126" cy="236816"/>
      </dsp:txXfrm>
    </dsp:sp>
    <dsp:sp modelId="{A8D9A5E2-A6B8-4241-9FF1-05787A34AB8D}">
      <dsp:nvSpPr>
        <dsp:cNvPr id="0" name=""/>
        <dsp:cNvSpPr/>
      </dsp:nvSpPr>
      <dsp:spPr>
        <a:xfrm>
          <a:off x="2918572" y="3635701"/>
          <a:ext cx="1478055" cy="1478055"/>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ysClr val="windowText" lastClr="000000"/>
              </a:solidFill>
            </a:rPr>
            <a:t>Netnography</a:t>
          </a:r>
        </a:p>
      </dsp:txBody>
      <dsp:txXfrm>
        <a:off x="3135028" y="3852157"/>
        <a:ext cx="1045143" cy="1045143"/>
      </dsp:txXfrm>
    </dsp:sp>
    <dsp:sp modelId="{68B9107E-C3AD-44CB-B9F0-88791D0ACA44}">
      <dsp:nvSpPr>
        <dsp:cNvPr id="0" name=""/>
        <dsp:cNvSpPr/>
      </dsp:nvSpPr>
      <dsp:spPr>
        <a:xfrm rot="10800000">
          <a:off x="2702567" y="2363291"/>
          <a:ext cx="254465" cy="394692"/>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rot="10800000">
        <a:off x="2778906" y="2442229"/>
        <a:ext cx="178126" cy="236816"/>
      </dsp:txXfrm>
    </dsp:sp>
    <dsp:sp modelId="{7AB0ADB6-EEDE-4D6A-BAE7-A9F8801D76C3}">
      <dsp:nvSpPr>
        <dsp:cNvPr id="0" name=""/>
        <dsp:cNvSpPr/>
      </dsp:nvSpPr>
      <dsp:spPr>
        <a:xfrm>
          <a:off x="1104481" y="1821609"/>
          <a:ext cx="1478055" cy="1478055"/>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ysClr val="windowText" lastClr="000000"/>
              </a:solidFill>
            </a:rPr>
            <a:t>Relational ethnography</a:t>
          </a:r>
        </a:p>
      </dsp:txBody>
      <dsp:txXfrm>
        <a:off x="1320937" y="2038065"/>
        <a:ext cx="1045143" cy="10451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B5E83D-D21C-48FF-A362-8005EA882DDF}">
      <dsp:nvSpPr>
        <dsp:cNvPr id="0" name=""/>
        <dsp:cNvSpPr/>
      </dsp:nvSpPr>
      <dsp:spPr>
        <a:xfrm>
          <a:off x="2549078" y="1636133"/>
          <a:ext cx="989904" cy="989904"/>
        </a:xfrm>
        <a:prstGeom prst="ellipse">
          <a:avLst/>
        </a:prstGeom>
        <a:solidFill>
          <a:srgbClr val="16374A"/>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Example data sources</a:t>
          </a:r>
        </a:p>
      </dsp:txBody>
      <dsp:txXfrm>
        <a:off x="2694046" y="1781101"/>
        <a:ext cx="699968" cy="699968"/>
      </dsp:txXfrm>
    </dsp:sp>
    <dsp:sp modelId="{28A54F3A-17C1-47B6-9CA3-5AEA63B9C97B}">
      <dsp:nvSpPr>
        <dsp:cNvPr id="0" name=""/>
        <dsp:cNvSpPr/>
      </dsp:nvSpPr>
      <dsp:spPr>
        <a:xfrm rot="16200000">
          <a:off x="2938766" y="1293893"/>
          <a:ext cx="210529" cy="299171"/>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2970346" y="1385307"/>
        <a:ext cx="147370" cy="179503"/>
      </dsp:txXfrm>
    </dsp:sp>
    <dsp:sp modelId="{A9A10EE2-8FCF-469E-B68D-268BAB473EB4}">
      <dsp:nvSpPr>
        <dsp:cNvPr id="0" name=""/>
        <dsp:cNvSpPr/>
      </dsp:nvSpPr>
      <dsp:spPr>
        <a:xfrm>
          <a:off x="2425340" y="1527"/>
          <a:ext cx="1237380" cy="1237380"/>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b="1" kern="1200" dirty="0">
              <a:solidFill>
                <a:sysClr val="windowText" lastClr="000000"/>
              </a:solidFill>
            </a:rPr>
            <a:t>Interviews/focus groups</a:t>
          </a:r>
        </a:p>
      </dsp:txBody>
      <dsp:txXfrm>
        <a:off x="2606550" y="182737"/>
        <a:ext cx="874960" cy="874960"/>
      </dsp:txXfrm>
    </dsp:sp>
    <dsp:sp modelId="{8B9E6895-7D98-477B-A488-BA74E3A91B56}">
      <dsp:nvSpPr>
        <dsp:cNvPr id="0" name=""/>
        <dsp:cNvSpPr/>
      </dsp:nvSpPr>
      <dsp:spPr>
        <a:xfrm>
          <a:off x="3626372" y="1981500"/>
          <a:ext cx="210529" cy="299171"/>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3626372" y="2041334"/>
        <a:ext cx="147370" cy="179503"/>
      </dsp:txXfrm>
    </dsp:sp>
    <dsp:sp modelId="{B940DC3C-74BB-46B1-B953-E690893623AA}">
      <dsp:nvSpPr>
        <dsp:cNvPr id="0" name=""/>
        <dsp:cNvSpPr/>
      </dsp:nvSpPr>
      <dsp:spPr>
        <a:xfrm>
          <a:off x="3936208" y="1512395"/>
          <a:ext cx="1237380" cy="1237380"/>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b="1" kern="1200" dirty="0">
              <a:solidFill>
                <a:sysClr val="windowText" lastClr="000000"/>
              </a:solidFill>
            </a:rPr>
            <a:t>Document analysis</a:t>
          </a:r>
        </a:p>
      </dsp:txBody>
      <dsp:txXfrm>
        <a:off x="4117418" y="1693605"/>
        <a:ext cx="874960" cy="874960"/>
      </dsp:txXfrm>
    </dsp:sp>
    <dsp:sp modelId="{C5DC47AF-FDA2-4103-9D16-88071A2E3231}">
      <dsp:nvSpPr>
        <dsp:cNvPr id="0" name=""/>
        <dsp:cNvSpPr/>
      </dsp:nvSpPr>
      <dsp:spPr>
        <a:xfrm rot="5400000">
          <a:off x="2938766" y="2669106"/>
          <a:ext cx="210529" cy="299171"/>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2970346" y="2697361"/>
        <a:ext cx="147370" cy="179503"/>
      </dsp:txXfrm>
    </dsp:sp>
    <dsp:sp modelId="{3D09D432-C77F-48FA-AB08-33C2CC2E630D}">
      <dsp:nvSpPr>
        <dsp:cNvPr id="0" name=""/>
        <dsp:cNvSpPr/>
      </dsp:nvSpPr>
      <dsp:spPr>
        <a:xfrm>
          <a:off x="2425340" y="3023263"/>
          <a:ext cx="1237380" cy="1237380"/>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b="1" kern="1200" dirty="0">
              <a:solidFill>
                <a:sysClr val="windowText" lastClr="000000"/>
              </a:solidFill>
            </a:rPr>
            <a:t>Audio/visual</a:t>
          </a:r>
        </a:p>
      </dsp:txBody>
      <dsp:txXfrm>
        <a:off x="2606550" y="3204473"/>
        <a:ext cx="874960" cy="874960"/>
      </dsp:txXfrm>
    </dsp:sp>
    <dsp:sp modelId="{E68812A5-5D02-4FF0-A8DD-50FA3B2CC8FE}">
      <dsp:nvSpPr>
        <dsp:cNvPr id="0" name=""/>
        <dsp:cNvSpPr/>
      </dsp:nvSpPr>
      <dsp:spPr>
        <a:xfrm rot="10800000">
          <a:off x="2251159" y="1981500"/>
          <a:ext cx="210529" cy="299171"/>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rot="10800000">
        <a:off x="2314318" y="2041334"/>
        <a:ext cx="147370" cy="179503"/>
      </dsp:txXfrm>
    </dsp:sp>
    <dsp:sp modelId="{02138BFA-36E2-4132-881A-FE3CA49186A1}">
      <dsp:nvSpPr>
        <dsp:cNvPr id="0" name=""/>
        <dsp:cNvSpPr/>
      </dsp:nvSpPr>
      <dsp:spPr>
        <a:xfrm>
          <a:off x="914472" y="1512395"/>
          <a:ext cx="1237380" cy="1237380"/>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b="1" kern="1200" dirty="0">
              <a:solidFill>
                <a:sysClr val="windowText" lastClr="000000"/>
              </a:solidFill>
            </a:rPr>
            <a:t>Open-ended surveys</a:t>
          </a:r>
        </a:p>
      </dsp:txBody>
      <dsp:txXfrm>
        <a:off x="1095682" y="1693605"/>
        <a:ext cx="874960" cy="8749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9ED3E2-2492-4A3E-8805-DB1BD0BEF623}">
      <dsp:nvSpPr>
        <dsp:cNvPr id="0" name=""/>
        <dsp:cNvSpPr/>
      </dsp:nvSpPr>
      <dsp:spPr>
        <a:xfrm>
          <a:off x="821" y="166951"/>
          <a:ext cx="2062928" cy="796290"/>
        </a:xfrm>
        <a:prstGeom prst="chevron">
          <a:avLst>
            <a:gd name="adj" fmla="val 4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DB3A86E-1347-4BF9-8835-3BC5FF03D3BB}">
      <dsp:nvSpPr>
        <dsp:cNvPr id="0" name=""/>
        <dsp:cNvSpPr/>
      </dsp:nvSpPr>
      <dsp:spPr>
        <a:xfrm>
          <a:off x="550935" y="366024"/>
          <a:ext cx="1742028" cy="796290"/>
        </a:xfrm>
        <a:prstGeom prst="roundRect">
          <a:avLst>
            <a:gd name="adj" fmla="val 10000"/>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0" lvl="0" indent="0" algn="l" defTabSz="577850">
            <a:lnSpc>
              <a:spcPct val="90000"/>
            </a:lnSpc>
            <a:spcBef>
              <a:spcPct val="0"/>
            </a:spcBef>
            <a:spcAft>
              <a:spcPct val="35000"/>
            </a:spcAft>
            <a:buNone/>
          </a:pPr>
          <a:r>
            <a:rPr lang="en-GB" sz="1300" b="1" kern="1200" dirty="0"/>
            <a:t>Primary data</a:t>
          </a:r>
        </a:p>
        <a:p>
          <a:pPr marL="57150" lvl="1" indent="-57150" algn="l" defTabSz="444500">
            <a:lnSpc>
              <a:spcPct val="90000"/>
            </a:lnSpc>
            <a:spcBef>
              <a:spcPct val="0"/>
            </a:spcBef>
            <a:spcAft>
              <a:spcPct val="15000"/>
            </a:spcAft>
            <a:buChar char="•"/>
          </a:pPr>
          <a:r>
            <a:rPr lang="en-GB" sz="1000" kern="1200" dirty="0"/>
            <a:t>First-hand sources</a:t>
          </a:r>
        </a:p>
      </dsp:txBody>
      <dsp:txXfrm>
        <a:off x="574258" y="389347"/>
        <a:ext cx="1695382" cy="749644"/>
      </dsp:txXfrm>
    </dsp:sp>
    <dsp:sp modelId="{440A34CE-EFCB-401D-83B6-BB9E036741B7}">
      <dsp:nvSpPr>
        <dsp:cNvPr id="0" name=""/>
        <dsp:cNvSpPr/>
      </dsp:nvSpPr>
      <dsp:spPr>
        <a:xfrm>
          <a:off x="2357144" y="166951"/>
          <a:ext cx="2062928" cy="796290"/>
        </a:xfrm>
        <a:prstGeom prst="chevron">
          <a:avLst>
            <a:gd name="adj" fmla="val 4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0EA29F-6325-47BD-8731-FEB755977D46}">
      <dsp:nvSpPr>
        <dsp:cNvPr id="0" name=""/>
        <dsp:cNvSpPr/>
      </dsp:nvSpPr>
      <dsp:spPr>
        <a:xfrm>
          <a:off x="2907258" y="366024"/>
          <a:ext cx="1742028" cy="796290"/>
        </a:xfrm>
        <a:prstGeom prst="roundRect">
          <a:avLst>
            <a:gd name="adj" fmla="val 10000"/>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0" lvl="0" indent="0" algn="l" defTabSz="577850">
            <a:lnSpc>
              <a:spcPct val="90000"/>
            </a:lnSpc>
            <a:spcBef>
              <a:spcPct val="0"/>
            </a:spcBef>
            <a:spcAft>
              <a:spcPct val="35000"/>
            </a:spcAft>
            <a:buNone/>
          </a:pPr>
          <a:r>
            <a:rPr lang="en-GB" sz="1300" b="1" kern="1200" dirty="0"/>
            <a:t>Secondary data</a:t>
          </a:r>
        </a:p>
        <a:p>
          <a:pPr marL="57150" lvl="1" indent="-57150" algn="l" defTabSz="444500">
            <a:lnSpc>
              <a:spcPct val="90000"/>
            </a:lnSpc>
            <a:spcBef>
              <a:spcPct val="0"/>
            </a:spcBef>
            <a:spcAft>
              <a:spcPct val="15000"/>
            </a:spcAft>
            <a:buChar char="•"/>
          </a:pPr>
          <a:r>
            <a:rPr lang="en-GB" sz="1000" kern="1200" dirty="0"/>
            <a:t>Descriptions of analyses of primary data</a:t>
          </a:r>
        </a:p>
      </dsp:txBody>
      <dsp:txXfrm>
        <a:off x="2930581" y="389347"/>
        <a:ext cx="1695382" cy="749644"/>
      </dsp:txXfrm>
    </dsp:sp>
    <dsp:sp modelId="{20EC7792-9605-488C-8A12-39E0FC8BE95D}">
      <dsp:nvSpPr>
        <dsp:cNvPr id="0" name=""/>
        <dsp:cNvSpPr/>
      </dsp:nvSpPr>
      <dsp:spPr>
        <a:xfrm>
          <a:off x="4713467" y="166951"/>
          <a:ext cx="2062928" cy="796290"/>
        </a:xfrm>
        <a:prstGeom prst="chevron">
          <a:avLst>
            <a:gd name="adj" fmla="val 4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40DABB-1C76-4C3B-AE3A-572D7E1B52DD}">
      <dsp:nvSpPr>
        <dsp:cNvPr id="0" name=""/>
        <dsp:cNvSpPr/>
      </dsp:nvSpPr>
      <dsp:spPr>
        <a:xfrm>
          <a:off x="5263582" y="366024"/>
          <a:ext cx="1742028" cy="796290"/>
        </a:xfrm>
        <a:prstGeom prst="roundRect">
          <a:avLst>
            <a:gd name="adj" fmla="val 10000"/>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0" lvl="0" indent="0" algn="l" defTabSz="577850">
            <a:lnSpc>
              <a:spcPct val="90000"/>
            </a:lnSpc>
            <a:spcBef>
              <a:spcPct val="0"/>
            </a:spcBef>
            <a:spcAft>
              <a:spcPct val="35000"/>
            </a:spcAft>
            <a:buNone/>
          </a:pPr>
          <a:r>
            <a:rPr lang="en-GB" sz="1300" b="1" kern="1200" dirty="0"/>
            <a:t>Tertiary data</a:t>
          </a:r>
        </a:p>
        <a:p>
          <a:pPr marL="57150" lvl="1" indent="-57150" algn="l" defTabSz="444500">
            <a:lnSpc>
              <a:spcPct val="90000"/>
            </a:lnSpc>
            <a:spcBef>
              <a:spcPct val="0"/>
            </a:spcBef>
            <a:spcAft>
              <a:spcPct val="15000"/>
            </a:spcAft>
            <a:buChar char="•"/>
          </a:pPr>
          <a:r>
            <a:rPr lang="en-GB" sz="1000" kern="1200" dirty="0"/>
            <a:t>Compilation of multiple other sources</a:t>
          </a:r>
        </a:p>
      </dsp:txBody>
      <dsp:txXfrm>
        <a:off x="5286905" y="389347"/>
        <a:ext cx="1695382" cy="7496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B5E83D-D21C-48FF-A362-8005EA882DDF}">
      <dsp:nvSpPr>
        <dsp:cNvPr id="0" name=""/>
        <dsp:cNvSpPr/>
      </dsp:nvSpPr>
      <dsp:spPr>
        <a:xfrm>
          <a:off x="3019618" y="2108493"/>
          <a:ext cx="1275963" cy="1275963"/>
        </a:xfrm>
        <a:prstGeom prst="ellipse">
          <a:avLst/>
        </a:prstGeom>
        <a:solidFill>
          <a:srgbClr val="16374A"/>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Researcher influence</a:t>
          </a:r>
        </a:p>
      </dsp:txBody>
      <dsp:txXfrm>
        <a:off x="3206478" y="2295353"/>
        <a:ext cx="902243" cy="902243"/>
      </dsp:txXfrm>
    </dsp:sp>
    <dsp:sp modelId="{28A54F3A-17C1-47B6-9CA3-5AEA63B9C97B}">
      <dsp:nvSpPr>
        <dsp:cNvPr id="0" name=""/>
        <dsp:cNvSpPr/>
      </dsp:nvSpPr>
      <dsp:spPr>
        <a:xfrm rot="16200000">
          <a:off x="3522276" y="1643911"/>
          <a:ext cx="270647" cy="433827"/>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3562873" y="1771273"/>
        <a:ext cx="189453" cy="260297"/>
      </dsp:txXfrm>
    </dsp:sp>
    <dsp:sp modelId="{A9A10EE2-8FCF-469E-B68D-268BAB473EB4}">
      <dsp:nvSpPr>
        <dsp:cNvPr id="0" name=""/>
        <dsp:cNvSpPr/>
      </dsp:nvSpPr>
      <dsp:spPr>
        <a:xfrm>
          <a:off x="2860123" y="2883"/>
          <a:ext cx="1594953" cy="1594953"/>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ysClr val="windowText" lastClr="000000"/>
              </a:solidFill>
            </a:rPr>
            <a:t>Research question</a:t>
          </a:r>
        </a:p>
      </dsp:txBody>
      <dsp:txXfrm>
        <a:off x="3093698" y="236458"/>
        <a:ext cx="1127803" cy="1127803"/>
      </dsp:txXfrm>
    </dsp:sp>
    <dsp:sp modelId="{8B9E6895-7D98-477B-A488-BA74E3A91B56}">
      <dsp:nvSpPr>
        <dsp:cNvPr id="0" name=""/>
        <dsp:cNvSpPr/>
      </dsp:nvSpPr>
      <dsp:spPr>
        <a:xfrm rot="20520000">
          <a:off x="4364579" y="2255880"/>
          <a:ext cx="270647" cy="433827"/>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4366566" y="2355190"/>
        <a:ext cx="189453" cy="260297"/>
      </dsp:txXfrm>
    </dsp:sp>
    <dsp:sp modelId="{B940DC3C-74BB-46B1-B953-E690893623AA}">
      <dsp:nvSpPr>
        <dsp:cNvPr id="0" name=""/>
        <dsp:cNvSpPr/>
      </dsp:nvSpPr>
      <dsp:spPr>
        <a:xfrm>
          <a:off x="4710987" y="1347615"/>
          <a:ext cx="1594953" cy="1594953"/>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ysClr val="windowText" lastClr="000000"/>
              </a:solidFill>
            </a:rPr>
            <a:t>Methodology</a:t>
          </a:r>
        </a:p>
      </dsp:txBody>
      <dsp:txXfrm>
        <a:off x="4944562" y="1581190"/>
        <a:ext cx="1127803" cy="1127803"/>
      </dsp:txXfrm>
    </dsp:sp>
    <dsp:sp modelId="{C5DC47AF-FDA2-4103-9D16-88071A2E3231}">
      <dsp:nvSpPr>
        <dsp:cNvPr id="0" name=""/>
        <dsp:cNvSpPr/>
      </dsp:nvSpPr>
      <dsp:spPr>
        <a:xfrm rot="3240000">
          <a:off x="4042847" y="3246066"/>
          <a:ext cx="270647" cy="433827"/>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4059582" y="3299987"/>
        <a:ext cx="189453" cy="260297"/>
      </dsp:txXfrm>
    </dsp:sp>
    <dsp:sp modelId="{3D09D432-C77F-48FA-AB08-33C2CC2E630D}">
      <dsp:nvSpPr>
        <dsp:cNvPr id="0" name=""/>
        <dsp:cNvSpPr/>
      </dsp:nvSpPr>
      <dsp:spPr>
        <a:xfrm>
          <a:off x="4004020" y="3523437"/>
          <a:ext cx="1594953" cy="1594953"/>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ysClr val="windowText" lastClr="000000"/>
              </a:solidFill>
            </a:rPr>
            <a:t>Method</a:t>
          </a:r>
        </a:p>
      </dsp:txBody>
      <dsp:txXfrm>
        <a:off x="4237595" y="3757012"/>
        <a:ext cx="1127803" cy="1127803"/>
      </dsp:txXfrm>
    </dsp:sp>
    <dsp:sp modelId="{E68812A5-5D02-4FF0-A8DD-50FA3B2CC8FE}">
      <dsp:nvSpPr>
        <dsp:cNvPr id="0" name=""/>
        <dsp:cNvSpPr/>
      </dsp:nvSpPr>
      <dsp:spPr>
        <a:xfrm rot="7560000">
          <a:off x="3001704" y="3246066"/>
          <a:ext cx="270647" cy="433827"/>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rot="10800000">
        <a:off x="3066163" y="3299987"/>
        <a:ext cx="189453" cy="260297"/>
      </dsp:txXfrm>
    </dsp:sp>
    <dsp:sp modelId="{02138BFA-36E2-4132-881A-FE3CA49186A1}">
      <dsp:nvSpPr>
        <dsp:cNvPr id="0" name=""/>
        <dsp:cNvSpPr/>
      </dsp:nvSpPr>
      <dsp:spPr>
        <a:xfrm>
          <a:off x="1716225" y="3523437"/>
          <a:ext cx="1594953" cy="1594953"/>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ysClr val="windowText" lastClr="000000"/>
              </a:solidFill>
            </a:rPr>
            <a:t>Analysis</a:t>
          </a:r>
        </a:p>
      </dsp:txBody>
      <dsp:txXfrm>
        <a:off x="1949800" y="3757012"/>
        <a:ext cx="1127803" cy="1127803"/>
      </dsp:txXfrm>
    </dsp:sp>
    <dsp:sp modelId="{39A7CA52-B773-4EFC-BD09-7F1F2247AC8A}">
      <dsp:nvSpPr>
        <dsp:cNvPr id="0" name=""/>
        <dsp:cNvSpPr/>
      </dsp:nvSpPr>
      <dsp:spPr>
        <a:xfrm rot="11880000">
          <a:off x="2679973" y="2255880"/>
          <a:ext cx="270647" cy="433827"/>
        </a:xfrm>
        <a:prstGeom prst="rightArrow">
          <a:avLst>
            <a:gd name="adj1" fmla="val 60000"/>
            <a:gd name="adj2" fmla="val 50000"/>
          </a:avLst>
        </a:prstGeom>
        <a:solidFill>
          <a:srgbClr val="16374A"/>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rot="10800000">
        <a:off x="2759180" y="2355190"/>
        <a:ext cx="189453" cy="260297"/>
      </dsp:txXfrm>
    </dsp:sp>
    <dsp:sp modelId="{25499EDD-0EA1-4EFC-8392-6E46B609CD1C}">
      <dsp:nvSpPr>
        <dsp:cNvPr id="0" name=""/>
        <dsp:cNvSpPr/>
      </dsp:nvSpPr>
      <dsp:spPr>
        <a:xfrm>
          <a:off x="1009258" y="1347615"/>
          <a:ext cx="1594953" cy="1594953"/>
        </a:xfrm>
        <a:prstGeom prst="ellipse">
          <a:avLst/>
        </a:prstGeom>
        <a:solidFill>
          <a:schemeClr val="bg1">
            <a:lumMod val="85000"/>
          </a:schemeClr>
        </a:solidFill>
        <a:ln w="10795"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ysClr val="windowText" lastClr="000000"/>
              </a:solidFill>
            </a:rPr>
            <a:t>Interpretation</a:t>
          </a:r>
        </a:p>
      </dsp:txBody>
      <dsp:txXfrm>
        <a:off x="1242833" y="1581190"/>
        <a:ext cx="1127803" cy="112780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0B11A1-C9C4-4C10-A214-FCEE3F53426D}">
      <dsp:nvSpPr>
        <dsp:cNvPr id="0" name=""/>
        <dsp:cNvSpPr/>
      </dsp:nvSpPr>
      <dsp:spPr>
        <a:xfrm>
          <a:off x="966" y="0"/>
          <a:ext cx="2513298" cy="4523679"/>
        </a:xfrm>
        <a:prstGeom prst="roundRect">
          <a:avLst>
            <a:gd name="adj" fmla="val 10000"/>
          </a:avLst>
        </a:prstGeom>
        <a:solidFill>
          <a:schemeClr val="bg1">
            <a:lumMod val="85000"/>
          </a:schemeClr>
        </a:solidFill>
        <a:ln w="28575">
          <a:solidFill>
            <a:srgbClr val="16374A"/>
          </a:solid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Unstructured</a:t>
          </a:r>
        </a:p>
      </dsp:txBody>
      <dsp:txXfrm>
        <a:off x="966" y="0"/>
        <a:ext cx="2513298" cy="1357103"/>
      </dsp:txXfrm>
    </dsp:sp>
    <dsp:sp modelId="{921133A7-3A2F-4A25-82CE-36BE73E0ABB2}">
      <dsp:nvSpPr>
        <dsp:cNvPr id="0" name=""/>
        <dsp:cNvSpPr/>
      </dsp:nvSpPr>
      <dsp:spPr>
        <a:xfrm>
          <a:off x="252296" y="1357490"/>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Free-flowing conversation </a:t>
          </a:r>
        </a:p>
        <a:p>
          <a:pPr marL="0" lvl="0" indent="0" algn="ctr" defTabSz="444500">
            <a:lnSpc>
              <a:spcPct val="90000"/>
            </a:lnSpc>
            <a:spcBef>
              <a:spcPct val="0"/>
            </a:spcBef>
            <a:spcAft>
              <a:spcPct val="35000"/>
            </a:spcAft>
            <a:buNone/>
          </a:pPr>
          <a:r>
            <a:rPr lang="en-GB" sz="1000" kern="1200" dirty="0"/>
            <a:t>No a-priori parameters</a:t>
          </a:r>
        </a:p>
        <a:p>
          <a:pPr marL="0" lvl="0" indent="0" algn="ctr" defTabSz="444500">
            <a:lnSpc>
              <a:spcPct val="90000"/>
            </a:lnSpc>
            <a:spcBef>
              <a:spcPct val="0"/>
            </a:spcBef>
            <a:spcAft>
              <a:spcPct val="35000"/>
            </a:spcAft>
            <a:buNone/>
          </a:pPr>
          <a:r>
            <a:rPr lang="en-GB" sz="1000" kern="1200" dirty="0"/>
            <a:t>Driven by researcher positionality and participant responses</a:t>
          </a:r>
        </a:p>
      </dsp:txBody>
      <dsp:txXfrm>
        <a:off x="278326" y="1383520"/>
        <a:ext cx="1958578" cy="836661"/>
      </dsp:txXfrm>
    </dsp:sp>
    <dsp:sp modelId="{02D41B8B-4CA3-46BF-BCF6-55BF597015A4}">
      <dsp:nvSpPr>
        <dsp:cNvPr id="0" name=""/>
        <dsp:cNvSpPr/>
      </dsp:nvSpPr>
      <dsp:spPr>
        <a:xfrm>
          <a:off x="252296" y="2382938"/>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Extensive opportunity to develop rapport with participant</a:t>
          </a:r>
        </a:p>
        <a:p>
          <a:pPr marL="0" lvl="0" indent="0" algn="ctr" defTabSz="444500">
            <a:lnSpc>
              <a:spcPct val="90000"/>
            </a:lnSpc>
            <a:spcBef>
              <a:spcPct val="0"/>
            </a:spcBef>
            <a:spcAft>
              <a:spcPct val="35000"/>
            </a:spcAft>
            <a:buNone/>
          </a:pPr>
          <a:r>
            <a:rPr lang="en-GB" sz="1000" kern="1200" dirty="0"/>
            <a:t>Flexible with no limits on exploration</a:t>
          </a:r>
        </a:p>
      </dsp:txBody>
      <dsp:txXfrm>
        <a:off x="278326" y="2408968"/>
        <a:ext cx="1958578" cy="836661"/>
      </dsp:txXfrm>
    </dsp:sp>
    <dsp:sp modelId="{C633DABB-9E2B-4B31-90A9-D16A2F5295B9}">
      <dsp:nvSpPr>
        <dsp:cNvPr id="0" name=""/>
        <dsp:cNvSpPr/>
      </dsp:nvSpPr>
      <dsp:spPr>
        <a:xfrm>
          <a:off x="252296" y="3408386"/>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Potential to not gather all useful information – requirement for experienced/expert interviewer</a:t>
          </a:r>
        </a:p>
      </dsp:txBody>
      <dsp:txXfrm>
        <a:off x="278326" y="3434416"/>
        <a:ext cx="1958578" cy="836661"/>
      </dsp:txXfrm>
    </dsp:sp>
    <dsp:sp modelId="{95B3EAAF-6F61-425B-BFF7-A7C9E63FC614}">
      <dsp:nvSpPr>
        <dsp:cNvPr id="0" name=""/>
        <dsp:cNvSpPr/>
      </dsp:nvSpPr>
      <dsp:spPr>
        <a:xfrm>
          <a:off x="2702762" y="0"/>
          <a:ext cx="2513298" cy="4523679"/>
        </a:xfrm>
        <a:prstGeom prst="roundRect">
          <a:avLst>
            <a:gd name="adj" fmla="val 10000"/>
          </a:avLst>
        </a:prstGeom>
        <a:solidFill>
          <a:schemeClr val="bg1">
            <a:lumMod val="85000"/>
          </a:schemeClr>
        </a:solidFill>
        <a:ln w="28575">
          <a:solidFill>
            <a:srgbClr val="16374A"/>
          </a:solid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Semi-structured</a:t>
          </a:r>
        </a:p>
      </dsp:txBody>
      <dsp:txXfrm>
        <a:off x="2702762" y="0"/>
        <a:ext cx="2513298" cy="1357103"/>
      </dsp:txXfrm>
    </dsp:sp>
    <dsp:sp modelId="{1DA725DF-BBD8-4B01-A3D0-D5E258426F98}">
      <dsp:nvSpPr>
        <dsp:cNvPr id="0" name=""/>
        <dsp:cNvSpPr/>
      </dsp:nvSpPr>
      <dsp:spPr>
        <a:xfrm>
          <a:off x="2954092" y="1357490"/>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Standardised list of questions but flexible in terms of follow-up questions</a:t>
          </a:r>
        </a:p>
      </dsp:txBody>
      <dsp:txXfrm>
        <a:off x="2980122" y="1383520"/>
        <a:ext cx="1958578" cy="836661"/>
      </dsp:txXfrm>
    </dsp:sp>
    <dsp:sp modelId="{B672447C-8672-470C-999C-C84BD369E942}">
      <dsp:nvSpPr>
        <dsp:cNvPr id="0" name=""/>
        <dsp:cNvSpPr/>
      </dsp:nvSpPr>
      <dsp:spPr>
        <a:xfrm>
          <a:off x="2954092" y="2382938"/>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Flexible responding to participant commentary while still ensuring important topics are addressed</a:t>
          </a:r>
        </a:p>
      </dsp:txBody>
      <dsp:txXfrm>
        <a:off x="2980122" y="2408968"/>
        <a:ext cx="1958578" cy="836661"/>
      </dsp:txXfrm>
    </dsp:sp>
    <dsp:sp modelId="{38E00227-7F1C-427A-866A-1A353189744A}">
      <dsp:nvSpPr>
        <dsp:cNvPr id="0" name=""/>
        <dsp:cNvSpPr/>
      </dsp:nvSpPr>
      <dsp:spPr>
        <a:xfrm>
          <a:off x="2954092" y="3408386"/>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Expert interviewer required to determine follow-up questions</a:t>
          </a:r>
        </a:p>
        <a:p>
          <a:pPr marL="0" lvl="0" indent="0" algn="ctr" defTabSz="444500">
            <a:lnSpc>
              <a:spcPct val="90000"/>
            </a:lnSpc>
            <a:spcBef>
              <a:spcPct val="0"/>
            </a:spcBef>
            <a:spcAft>
              <a:spcPct val="35000"/>
            </a:spcAft>
            <a:buNone/>
          </a:pPr>
          <a:r>
            <a:rPr lang="en-GB" sz="1000" kern="1200" dirty="0"/>
            <a:t>Follow-up questions are dependent on the participant response – limited deviation</a:t>
          </a:r>
        </a:p>
      </dsp:txBody>
      <dsp:txXfrm>
        <a:off x="2980122" y="3434416"/>
        <a:ext cx="1958578" cy="836661"/>
      </dsp:txXfrm>
    </dsp:sp>
    <dsp:sp modelId="{3FED5AA7-4760-4BF2-9FB4-9E3DF0E93EE0}">
      <dsp:nvSpPr>
        <dsp:cNvPr id="0" name=""/>
        <dsp:cNvSpPr/>
      </dsp:nvSpPr>
      <dsp:spPr>
        <a:xfrm>
          <a:off x="5404558" y="0"/>
          <a:ext cx="2513298" cy="4523679"/>
        </a:xfrm>
        <a:prstGeom prst="roundRect">
          <a:avLst>
            <a:gd name="adj" fmla="val 10000"/>
          </a:avLst>
        </a:prstGeom>
        <a:solidFill>
          <a:schemeClr val="bg1">
            <a:lumMod val="85000"/>
          </a:schemeClr>
        </a:solidFill>
        <a:ln w="28575">
          <a:solidFill>
            <a:srgbClr val="16374A"/>
          </a:solid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Structured</a:t>
          </a:r>
        </a:p>
      </dsp:txBody>
      <dsp:txXfrm>
        <a:off x="5404558" y="0"/>
        <a:ext cx="2513298" cy="1357103"/>
      </dsp:txXfrm>
    </dsp:sp>
    <dsp:sp modelId="{B4C33705-5222-482F-91C5-56974E45CC0E}">
      <dsp:nvSpPr>
        <dsp:cNvPr id="0" name=""/>
        <dsp:cNvSpPr/>
      </dsp:nvSpPr>
      <dsp:spPr>
        <a:xfrm>
          <a:off x="5655888" y="1357490"/>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Standardised list of questions including follow up questions</a:t>
          </a:r>
        </a:p>
      </dsp:txBody>
      <dsp:txXfrm>
        <a:off x="5681918" y="1383520"/>
        <a:ext cx="1958578" cy="836661"/>
      </dsp:txXfrm>
    </dsp:sp>
    <dsp:sp modelId="{D622824A-BBEB-46EF-BE7C-150295AA3E8D}">
      <dsp:nvSpPr>
        <dsp:cNvPr id="0" name=""/>
        <dsp:cNvSpPr/>
      </dsp:nvSpPr>
      <dsp:spPr>
        <a:xfrm>
          <a:off x="5655888" y="2382938"/>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Ensure questions asked which align with specific criteria</a:t>
          </a:r>
        </a:p>
        <a:p>
          <a:pPr marL="0" lvl="0" indent="0" algn="ctr" defTabSz="444500">
            <a:lnSpc>
              <a:spcPct val="90000"/>
            </a:lnSpc>
            <a:spcBef>
              <a:spcPct val="0"/>
            </a:spcBef>
            <a:spcAft>
              <a:spcPct val="35000"/>
            </a:spcAft>
            <a:buNone/>
          </a:pPr>
          <a:r>
            <a:rPr lang="en-GB" sz="1000" kern="1200" dirty="0"/>
            <a:t>Increased reliability in capturing participant perspectives</a:t>
          </a:r>
        </a:p>
      </dsp:txBody>
      <dsp:txXfrm>
        <a:off x="5681918" y="2408968"/>
        <a:ext cx="1958578" cy="836661"/>
      </dsp:txXfrm>
    </dsp:sp>
    <dsp:sp modelId="{54D3F907-00F5-47E8-8D9A-DF3D5C1241EC}">
      <dsp:nvSpPr>
        <dsp:cNvPr id="0" name=""/>
        <dsp:cNvSpPr/>
      </dsp:nvSpPr>
      <dsp:spPr>
        <a:xfrm>
          <a:off x="5655888" y="3408386"/>
          <a:ext cx="2010638" cy="888721"/>
        </a:xfrm>
        <a:prstGeom prst="roundRect">
          <a:avLst>
            <a:gd name="adj" fmla="val 10000"/>
          </a:avLst>
        </a:prstGeom>
        <a:solidFill>
          <a:srgbClr val="16374A"/>
        </a:solid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dirty="0"/>
            <a:t>Less expertise required to conduct the interview</a:t>
          </a:r>
        </a:p>
      </dsp:txBody>
      <dsp:txXfrm>
        <a:off x="5681918" y="3434416"/>
        <a:ext cx="1958578" cy="83666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03/10/2024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03/10/2024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03/10/2024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03/10/2024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03/10/2024</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03/10/2024</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03/10/2024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03/10/2024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03/10/2024</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03/10/2024</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p:txBody>
          <a:bodyPr>
            <a:normAutofit/>
          </a:bodyPr>
          <a:lstStyle/>
          <a:p>
            <a:r>
              <a:rPr lang="en-US" dirty="0"/>
              <a:t>Qualitative research: Methodology and instrument design</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277B-7B9D-BFDD-5217-F565D85850D5}"/>
              </a:ext>
            </a:extLst>
          </p:cNvPr>
          <p:cNvSpPr>
            <a:spLocks noGrp="1"/>
          </p:cNvSpPr>
          <p:nvPr>
            <p:ph type="title"/>
          </p:nvPr>
        </p:nvSpPr>
        <p:spPr/>
        <p:txBody>
          <a:bodyPr/>
          <a:lstStyle/>
          <a:p>
            <a:r>
              <a:rPr lang="en-GB" dirty="0"/>
              <a:t>Methodology and method</a:t>
            </a:r>
          </a:p>
        </p:txBody>
      </p:sp>
      <p:pic>
        <p:nvPicPr>
          <p:cNvPr id="4" name="Content Placeholder 4">
            <a:extLst>
              <a:ext uri="{FF2B5EF4-FFF2-40B4-BE49-F238E27FC236}">
                <a16:creationId xmlns:a16="http://schemas.microsoft.com/office/drawing/2014/main" id="{A1647BF2-A77D-5DEA-A737-0F2EBE44B2D9}"/>
              </a:ext>
            </a:extLst>
          </p:cNvPr>
          <p:cNvPicPr>
            <a:picLocks noGrp="1" noChangeAspect="1"/>
          </p:cNvPicPr>
          <p:nvPr>
            <p:ph idx="1"/>
          </p:nvPr>
        </p:nvPicPr>
        <p:blipFill>
          <a:blip r:embed="rId2"/>
          <a:stretch>
            <a:fillRect/>
          </a:stretch>
        </p:blipFill>
        <p:spPr>
          <a:xfrm>
            <a:off x="4833657" y="123518"/>
            <a:ext cx="5710518" cy="6610964"/>
          </a:xfrm>
          <a:prstGeom prst="rect">
            <a:avLst/>
          </a:prstGeom>
          <a:ln>
            <a:noFill/>
          </a:ln>
          <a:effectLst/>
        </p:spPr>
      </p:pic>
      <p:sp>
        <p:nvSpPr>
          <p:cNvPr id="5" name="TextBox 4">
            <a:extLst>
              <a:ext uri="{FF2B5EF4-FFF2-40B4-BE49-F238E27FC236}">
                <a16:creationId xmlns:a16="http://schemas.microsoft.com/office/drawing/2014/main" id="{B15871AC-BB2F-FE40-11C4-B3023268B37B}"/>
              </a:ext>
            </a:extLst>
          </p:cNvPr>
          <p:cNvSpPr txBox="1"/>
          <p:nvPr/>
        </p:nvSpPr>
        <p:spPr>
          <a:xfrm>
            <a:off x="0" y="5742950"/>
            <a:ext cx="2947482" cy="338554"/>
          </a:xfrm>
          <a:prstGeom prst="rect">
            <a:avLst/>
          </a:prstGeom>
          <a:noFill/>
        </p:spPr>
        <p:txBody>
          <a:bodyPr wrap="square" rtlCol="0">
            <a:spAutoFit/>
          </a:bodyPr>
          <a:lstStyle/>
          <a:p>
            <a:r>
              <a:rPr lang="en-GB" sz="1600" dirty="0"/>
              <a:t>(Starks and Trinidad, 2007)</a:t>
            </a:r>
          </a:p>
        </p:txBody>
      </p:sp>
    </p:spTree>
    <p:extLst>
      <p:ext uri="{BB962C8B-B14F-4D97-AF65-F5344CB8AC3E}">
        <p14:creationId xmlns:p14="http://schemas.microsoft.com/office/powerpoint/2010/main" val="3010924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47A7CC55-7395-87B5-B929-F6854E5504A5}"/>
              </a:ext>
            </a:extLst>
          </p:cNvPr>
          <p:cNvSpPr/>
          <p:nvPr/>
        </p:nvSpPr>
        <p:spPr>
          <a:xfrm>
            <a:off x="3810001" y="1057835"/>
            <a:ext cx="4742330" cy="4742330"/>
          </a:xfrm>
          <a:prstGeom prst="ellipse">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2E9FEAB9-02DA-7B52-8C7B-D0585B0250E5}"/>
              </a:ext>
            </a:extLst>
          </p:cNvPr>
          <p:cNvSpPr>
            <a:spLocks noGrp="1"/>
          </p:cNvSpPr>
          <p:nvPr>
            <p:ph type="title"/>
          </p:nvPr>
        </p:nvSpPr>
        <p:spPr/>
        <p:txBody>
          <a:bodyPr/>
          <a:lstStyle/>
          <a:p>
            <a:r>
              <a:rPr lang="en-GB" dirty="0"/>
              <a:t>Qualitative inference</a:t>
            </a:r>
          </a:p>
        </p:txBody>
      </p:sp>
      <p:sp>
        <p:nvSpPr>
          <p:cNvPr id="4" name="Oval 3">
            <a:extLst>
              <a:ext uri="{FF2B5EF4-FFF2-40B4-BE49-F238E27FC236}">
                <a16:creationId xmlns:a16="http://schemas.microsoft.com/office/drawing/2014/main" id="{74022CC5-1FE4-93D4-5364-8B64E4EC4B7B}"/>
              </a:ext>
            </a:extLst>
          </p:cNvPr>
          <p:cNvSpPr/>
          <p:nvPr/>
        </p:nvSpPr>
        <p:spPr>
          <a:xfrm>
            <a:off x="5217460" y="2465294"/>
            <a:ext cx="1927412" cy="1927412"/>
          </a:xfrm>
          <a:prstGeom prst="ellipse">
            <a:avLst/>
          </a:prstGeom>
          <a:solidFill>
            <a:srgbClr val="16374A"/>
          </a:solidFill>
          <a:ln>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Sample</a:t>
            </a:r>
          </a:p>
        </p:txBody>
      </p:sp>
      <p:sp>
        <p:nvSpPr>
          <p:cNvPr id="6" name="TextBox 5">
            <a:extLst>
              <a:ext uri="{FF2B5EF4-FFF2-40B4-BE49-F238E27FC236}">
                <a16:creationId xmlns:a16="http://schemas.microsoft.com/office/drawing/2014/main" id="{707FC20B-A25E-2985-C57F-E68D0A00192B}"/>
              </a:ext>
            </a:extLst>
          </p:cNvPr>
          <p:cNvSpPr txBox="1"/>
          <p:nvPr/>
        </p:nvSpPr>
        <p:spPr>
          <a:xfrm>
            <a:off x="4707425" y="1646079"/>
            <a:ext cx="2947482" cy="369332"/>
          </a:xfrm>
          <a:prstGeom prst="rect">
            <a:avLst/>
          </a:prstGeom>
          <a:noFill/>
        </p:spPr>
        <p:txBody>
          <a:bodyPr wrap="square" rtlCol="0">
            <a:spAutoFit/>
          </a:bodyPr>
          <a:lstStyle/>
          <a:p>
            <a:pPr algn="ctr"/>
            <a:r>
              <a:rPr lang="en-GB" dirty="0"/>
              <a:t>Population A</a:t>
            </a:r>
          </a:p>
        </p:txBody>
      </p:sp>
      <p:sp>
        <p:nvSpPr>
          <p:cNvPr id="7" name="Arrow: Up 6">
            <a:extLst>
              <a:ext uri="{FF2B5EF4-FFF2-40B4-BE49-F238E27FC236}">
                <a16:creationId xmlns:a16="http://schemas.microsoft.com/office/drawing/2014/main" id="{BB3A7C88-B364-528E-EF66-6C497678D747}"/>
              </a:ext>
            </a:extLst>
          </p:cNvPr>
          <p:cNvSpPr/>
          <p:nvPr/>
        </p:nvSpPr>
        <p:spPr>
          <a:xfrm rot="2156012">
            <a:off x="6463711" y="2057207"/>
            <a:ext cx="582707" cy="1151885"/>
          </a:xfrm>
          <a:prstGeom prst="upArrow">
            <a:avLst/>
          </a:prstGeom>
          <a:solidFill>
            <a:srgbClr val="16374A"/>
          </a:solidFill>
          <a:ln>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A764F85-51F8-500F-3869-42EFFB85DED9}"/>
              </a:ext>
            </a:extLst>
          </p:cNvPr>
          <p:cNvSpPr/>
          <p:nvPr/>
        </p:nvSpPr>
        <p:spPr>
          <a:xfrm>
            <a:off x="9233979" y="1057835"/>
            <a:ext cx="2232213" cy="2232213"/>
          </a:xfrm>
          <a:prstGeom prst="ellipse">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Up 7">
            <a:extLst>
              <a:ext uri="{FF2B5EF4-FFF2-40B4-BE49-F238E27FC236}">
                <a16:creationId xmlns:a16="http://schemas.microsoft.com/office/drawing/2014/main" id="{BA35B62F-8CC7-7414-AA2A-3CD5F47C3BEA}"/>
              </a:ext>
            </a:extLst>
          </p:cNvPr>
          <p:cNvSpPr/>
          <p:nvPr/>
        </p:nvSpPr>
        <p:spPr>
          <a:xfrm rot="4215933">
            <a:off x="7970059" y="1219752"/>
            <a:ext cx="582707" cy="3328733"/>
          </a:xfrm>
          <a:prstGeom prst="upArrow">
            <a:avLst/>
          </a:prstGeom>
          <a:solidFill>
            <a:srgbClr val="16374A"/>
          </a:solidFill>
          <a:ln>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9A54F5EB-7123-4020-6AC4-A58E95EEDA74}"/>
              </a:ext>
            </a:extLst>
          </p:cNvPr>
          <p:cNvSpPr txBox="1"/>
          <p:nvPr/>
        </p:nvSpPr>
        <p:spPr>
          <a:xfrm>
            <a:off x="8876344" y="1683883"/>
            <a:ext cx="2947482" cy="369332"/>
          </a:xfrm>
          <a:prstGeom prst="rect">
            <a:avLst/>
          </a:prstGeom>
          <a:noFill/>
        </p:spPr>
        <p:txBody>
          <a:bodyPr wrap="square" rtlCol="0">
            <a:spAutoFit/>
          </a:bodyPr>
          <a:lstStyle/>
          <a:p>
            <a:pPr algn="ctr"/>
            <a:r>
              <a:rPr lang="en-GB" dirty="0"/>
              <a:t>Population B</a:t>
            </a:r>
          </a:p>
        </p:txBody>
      </p:sp>
    </p:spTree>
    <p:extLst>
      <p:ext uri="{BB962C8B-B14F-4D97-AF65-F5344CB8AC3E}">
        <p14:creationId xmlns:p14="http://schemas.microsoft.com/office/powerpoint/2010/main" val="1107405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D2990-5E3F-D0CB-8DA8-4C88D475AD93}"/>
              </a:ext>
            </a:extLst>
          </p:cNvPr>
          <p:cNvSpPr>
            <a:spLocks noGrp="1"/>
          </p:cNvSpPr>
          <p:nvPr>
            <p:ph type="title"/>
          </p:nvPr>
        </p:nvSpPr>
        <p:spPr/>
        <p:txBody>
          <a:bodyPr>
            <a:normAutofit/>
          </a:bodyPr>
          <a:lstStyle/>
          <a:p>
            <a:r>
              <a:rPr lang="en-GB" sz="3200" dirty="0"/>
              <a:t>Epistemological considerations with interviews</a:t>
            </a:r>
          </a:p>
        </p:txBody>
      </p:sp>
      <p:pic>
        <p:nvPicPr>
          <p:cNvPr id="5" name="Graphic 4" descr="Female Profile with solid fill">
            <a:extLst>
              <a:ext uri="{FF2B5EF4-FFF2-40B4-BE49-F238E27FC236}">
                <a16:creationId xmlns:a16="http://schemas.microsoft.com/office/drawing/2014/main" id="{B1114C48-134B-22C6-F1C9-C33C8DF799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00" y="1123837"/>
            <a:ext cx="914400" cy="914400"/>
          </a:xfrm>
          <a:prstGeom prst="rect">
            <a:avLst/>
          </a:prstGeom>
        </p:spPr>
      </p:pic>
      <p:pic>
        <p:nvPicPr>
          <p:cNvPr id="7" name="Graphic 6" descr="Male profile outline">
            <a:extLst>
              <a:ext uri="{FF2B5EF4-FFF2-40B4-BE49-F238E27FC236}">
                <a16:creationId xmlns:a16="http://schemas.microsoft.com/office/drawing/2014/main" id="{4CBC75FF-FDAA-0425-5ADD-859E86E1699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876799" y="1123837"/>
            <a:ext cx="914400" cy="914400"/>
          </a:xfrm>
          <a:prstGeom prst="rect">
            <a:avLst/>
          </a:prstGeom>
        </p:spPr>
      </p:pic>
      <p:pic>
        <p:nvPicPr>
          <p:cNvPr id="9" name="Graphic 8" descr="Female Profile outline">
            <a:extLst>
              <a:ext uri="{FF2B5EF4-FFF2-40B4-BE49-F238E27FC236}">
                <a16:creationId xmlns:a16="http://schemas.microsoft.com/office/drawing/2014/main" id="{D58740AA-CA41-1700-EF14-35B7E16A37D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810000" y="2354887"/>
            <a:ext cx="914400" cy="914400"/>
          </a:xfrm>
          <a:prstGeom prst="rect">
            <a:avLst/>
          </a:prstGeom>
        </p:spPr>
      </p:pic>
      <p:pic>
        <p:nvPicPr>
          <p:cNvPr id="11" name="Graphic 10" descr="Male profile with solid fill">
            <a:extLst>
              <a:ext uri="{FF2B5EF4-FFF2-40B4-BE49-F238E27FC236}">
                <a16:creationId xmlns:a16="http://schemas.microsoft.com/office/drawing/2014/main" id="{B3E05BB7-34EF-8352-E06B-F661E8C5E2B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876799" y="2354887"/>
            <a:ext cx="914400" cy="914400"/>
          </a:xfrm>
          <a:prstGeom prst="rect">
            <a:avLst/>
          </a:prstGeom>
        </p:spPr>
      </p:pic>
      <p:pic>
        <p:nvPicPr>
          <p:cNvPr id="12" name="Graphic 11" descr="Female Profile with solid fill">
            <a:extLst>
              <a:ext uri="{FF2B5EF4-FFF2-40B4-BE49-F238E27FC236}">
                <a16:creationId xmlns:a16="http://schemas.microsoft.com/office/drawing/2014/main" id="{46C9CBAC-A07C-B2BD-79B8-27A5650BF36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00" y="4819763"/>
            <a:ext cx="914400" cy="914400"/>
          </a:xfrm>
          <a:prstGeom prst="rect">
            <a:avLst/>
          </a:prstGeom>
        </p:spPr>
      </p:pic>
      <p:pic>
        <p:nvPicPr>
          <p:cNvPr id="13" name="Graphic 12" descr="Male profile outline">
            <a:extLst>
              <a:ext uri="{FF2B5EF4-FFF2-40B4-BE49-F238E27FC236}">
                <a16:creationId xmlns:a16="http://schemas.microsoft.com/office/drawing/2014/main" id="{7A1269A9-5AEC-BFC8-75DB-AE88389F1E8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876799" y="4819763"/>
            <a:ext cx="914400" cy="914400"/>
          </a:xfrm>
          <a:prstGeom prst="rect">
            <a:avLst/>
          </a:prstGeom>
        </p:spPr>
      </p:pic>
      <p:pic>
        <p:nvPicPr>
          <p:cNvPr id="14" name="Graphic 13" descr="Female Profile outline">
            <a:extLst>
              <a:ext uri="{FF2B5EF4-FFF2-40B4-BE49-F238E27FC236}">
                <a16:creationId xmlns:a16="http://schemas.microsoft.com/office/drawing/2014/main" id="{20837246-2BAE-CE41-0B20-58E007CDA82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876799" y="3585937"/>
            <a:ext cx="914400" cy="914400"/>
          </a:xfrm>
          <a:prstGeom prst="rect">
            <a:avLst/>
          </a:prstGeom>
        </p:spPr>
      </p:pic>
      <p:pic>
        <p:nvPicPr>
          <p:cNvPr id="15" name="Graphic 14" descr="Male profile with solid fill">
            <a:extLst>
              <a:ext uri="{FF2B5EF4-FFF2-40B4-BE49-F238E27FC236}">
                <a16:creationId xmlns:a16="http://schemas.microsoft.com/office/drawing/2014/main" id="{D8789D6D-00B5-FB8E-7FFF-B6B1E48A054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810000" y="3585937"/>
            <a:ext cx="914400" cy="914400"/>
          </a:xfrm>
          <a:prstGeom prst="rect">
            <a:avLst/>
          </a:prstGeom>
        </p:spPr>
      </p:pic>
      <p:sp>
        <p:nvSpPr>
          <p:cNvPr id="16" name="Speech Bubble: Rectangle with Corners Rounded 15">
            <a:extLst>
              <a:ext uri="{FF2B5EF4-FFF2-40B4-BE49-F238E27FC236}">
                <a16:creationId xmlns:a16="http://schemas.microsoft.com/office/drawing/2014/main" id="{1A8ADEF6-88F6-4356-1153-9FA25EBDCD6E}"/>
              </a:ext>
            </a:extLst>
          </p:cNvPr>
          <p:cNvSpPr/>
          <p:nvPr/>
        </p:nvSpPr>
        <p:spPr>
          <a:xfrm>
            <a:off x="6096000" y="112383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X% of males said…</a:t>
            </a:r>
          </a:p>
        </p:txBody>
      </p:sp>
      <p:sp>
        <p:nvSpPr>
          <p:cNvPr id="17" name="Speech Bubble: Rectangle with Corners Rounded 16">
            <a:extLst>
              <a:ext uri="{FF2B5EF4-FFF2-40B4-BE49-F238E27FC236}">
                <a16:creationId xmlns:a16="http://schemas.microsoft.com/office/drawing/2014/main" id="{6EE21F02-0482-173F-739E-A5BCDA6E6EEA}"/>
              </a:ext>
            </a:extLst>
          </p:cNvPr>
          <p:cNvSpPr/>
          <p:nvPr/>
        </p:nvSpPr>
        <p:spPr>
          <a:xfrm>
            <a:off x="6096000" y="235488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All participants agreed that…</a:t>
            </a:r>
          </a:p>
        </p:txBody>
      </p:sp>
      <p:sp>
        <p:nvSpPr>
          <p:cNvPr id="18" name="Speech Bubble: Rectangle with Corners Rounded 17">
            <a:extLst>
              <a:ext uri="{FF2B5EF4-FFF2-40B4-BE49-F238E27FC236}">
                <a16:creationId xmlns:a16="http://schemas.microsoft.com/office/drawing/2014/main" id="{9639A36A-E8E7-D2ED-D7D9-1301E1839590}"/>
              </a:ext>
            </a:extLst>
          </p:cNvPr>
          <p:cNvSpPr/>
          <p:nvPr/>
        </p:nvSpPr>
        <p:spPr>
          <a:xfrm>
            <a:off x="6096000" y="358593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Females were more likely than males to mention…</a:t>
            </a:r>
          </a:p>
        </p:txBody>
      </p:sp>
      <p:sp>
        <p:nvSpPr>
          <p:cNvPr id="19" name="Speech Bubble: Rectangle with Corners Rounded 18">
            <a:extLst>
              <a:ext uri="{FF2B5EF4-FFF2-40B4-BE49-F238E27FC236}">
                <a16:creationId xmlns:a16="http://schemas.microsoft.com/office/drawing/2014/main" id="{D203DB1E-7DBA-9530-7AA9-8D49EA91C937}"/>
              </a:ext>
            </a:extLst>
          </p:cNvPr>
          <p:cNvSpPr/>
          <p:nvPr/>
        </p:nvSpPr>
        <p:spPr>
          <a:xfrm>
            <a:off x="6096000" y="481698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Nobody commented about the fact that…</a:t>
            </a:r>
          </a:p>
        </p:txBody>
      </p:sp>
    </p:spTree>
    <p:extLst>
      <p:ext uri="{BB962C8B-B14F-4D97-AF65-F5344CB8AC3E}">
        <p14:creationId xmlns:p14="http://schemas.microsoft.com/office/powerpoint/2010/main" val="2261298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25DAD-991F-31D4-C458-6EDB70BE0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E8CF45-174E-2588-F565-BDA0AA306557}"/>
              </a:ext>
            </a:extLst>
          </p:cNvPr>
          <p:cNvSpPr>
            <a:spLocks noGrp="1"/>
          </p:cNvSpPr>
          <p:nvPr>
            <p:ph type="title"/>
          </p:nvPr>
        </p:nvSpPr>
        <p:spPr/>
        <p:txBody>
          <a:bodyPr>
            <a:normAutofit/>
          </a:bodyPr>
          <a:lstStyle/>
          <a:p>
            <a:r>
              <a:rPr lang="en-GB" sz="3200" dirty="0"/>
              <a:t>Epistemological considerations with open ended survey items</a:t>
            </a:r>
          </a:p>
        </p:txBody>
      </p:sp>
      <p:sp>
        <p:nvSpPr>
          <p:cNvPr id="16" name="Speech Bubble: Rectangle with Corners Rounded 15">
            <a:extLst>
              <a:ext uri="{FF2B5EF4-FFF2-40B4-BE49-F238E27FC236}">
                <a16:creationId xmlns:a16="http://schemas.microsoft.com/office/drawing/2014/main" id="{2491D70D-729A-1913-9454-9B1283BB8A71}"/>
              </a:ext>
            </a:extLst>
          </p:cNvPr>
          <p:cNvSpPr/>
          <p:nvPr/>
        </p:nvSpPr>
        <p:spPr>
          <a:xfrm>
            <a:off x="6096000" y="112383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X% of males said…</a:t>
            </a:r>
          </a:p>
        </p:txBody>
      </p:sp>
      <p:sp>
        <p:nvSpPr>
          <p:cNvPr id="17" name="Speech Bubble: Rectangle with Corners Rounded 16">
            <a:extLst>
              <a:ext uri="{FF2B5EF4-FFF2-40B4-BE49-F238E27FC236}">
                <a16:creationId xmlns:a16="http://schemas.microsoft.com/office/drawing/2014/main" id="{73B5EC42-C39B-E892-12C8-A067131B949E}"/>
              </a:ext>
            </a:extLst>
          </p:cNvPr>
          <p:cNvSpPr/>
          <p:nvPr/>
        </p:nvSpPr>
        <p:spPr>
          <a:xfrm>
            <a:off x="6096000" y="235488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All participants agreed that…</a:t>
            </a:r>
          </a:p>
        </p:txBody>
      </p:sp>
      <p:sp>
        <p:nvSpPr>
          <p:cNvPr id="18" name="Speech Bubble: Rectangle with Corners Rounded 17">
            <a:extLst>
              <a:ext uri="{FF2B5EF4-FFF2-40B4-BE49-F238E27FC236}">
                <a16:creationId xmlns:a16="http://schemas.microsoft.com/office/drawing/2014/main" id="{707C7416-B603-62AE-BBF0-04A801C7E34A}"/>
              </a:ext>
            </a:extLst>
          </p:cNvPr>
          <p:cNvSpPr/>
          <p:nvPr/>
        </p:nvSpPr>
        <p:spPr>
          <a:xfrm>
            <a:off x="6096000" y="358593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Females were more likely than males to mention…</a:t>
            </a:r>
          </a:p>
        </p:txBody>
      </p:sp>
      <p:sp>
        <p:nvSpPr>
          <p:cNvPr id="19" name="Speech Bubble: Rectangle with Corners Rounded 18">
            <a:extLst>
              <a:ext uri="{FF2B5EF4-FFF2-40B4-BE49-F238E27FC236}">
                <a16:creationId xmlns:a16="http://schemas.microsoft.com/office/drawing/2014/main" id="{817E7A35-4B47-70A4-51C4-A64D83925537}"/>
              </a:ext>
            </a:extLst>
          </p:cNvPr>
          <p:cNvSpPr/>
          <p:nvPr/>
        </p:nvSpPr>
        <p:spPr>
          <a:xfrm>
            <a:off x="6096000" y="4816987"/>
            <a:ext cx="5199527"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Nobody commented about the fact that…</a:t>
            </a:r>
          </a:p>
        </p:txBody>
      </p:sp>
      <p:pic>
        <p:nvPicPr>
          <p:cNvPr id="4" name="Graphic 3" descr="Clipboard with solid fill">
            <a:extLst>
              <a:ext uri="{FF2B5EF4-FFF2-40B4-BE49-F238E27FC236}">
                <a16:creationId xmlns:a16="http://schemas.microsoft.com/office/drawing/2014/main" id="{F8F57972-0758-7EFD-DED2-4BB4B6C568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00" y="1121061"/>
            <a:ext cx="914400" cy="914400"/>
          </a:xfrm>
          <a:prstGeom prst="rect">
            <a:avLst/>
          </a:prstGeom>
        </p:spPr>
      </p:pic>
      <p:pic>
        <p:nvPicPr>
          <p:cNvPr id="6" name="Graphic 5" descr="Clipboard with solid fill">
            <a:extLst>
              <a:ext uri="{FF2B5EF4-FFF2-40B4-BE49-F238E27FC236}">
                <a16:creationId xmlns:a16="http://schemas.microsoft.com/office/drawing/2014/main" id="{C7684EC8-51A1-6880-A6F2-96462D14AE3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799" y="1121061"/>
            <a:ext cx="914400" cy="914400"/>
          </a:xfrm>
          <a:prstGeom prst="rect">
            <a:avLst/>
          </a:prstGeom>
        </p:spPr>
      </p:pic>
      <p:pic>
        <p:nvPicPr>
          <p:cNvPr id="8" name="Graphic 7" descr="Clipboard with solid fill">
            <a:extLst>
              <a:ext uri="{FF2B5EF4-FFF2-40B4-BE49-F238E27FC236}">
                <a16:creationId xmlns:a16="http://schemas.microsoft.com/office/drawing/2014/main" id="{83E52642-D37C-FC85-9F60-039EE8D6E41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00" y="2352111"/>
            <a:ext cx="914400" cy="914400"/>
          </a:xfrm>
          <a:prstGeom prst="rect">
            <a:avLst/>
          </a:prstGeom>
        </p:spPr>
      </p:pic>
      <p:pic>
        <p:nvPicPr>
          <p:cNvPr id="10" name="Graphic 9" descr="Clipboard with solid fill">
            <a:extLst>
              <a:ext uri="{FF2B5EF4-FFF2-40B4-BE49-F238E27FC236}">
                <a16:creationId xmlns:a16="http://schemas.microsoft.com/office/drawing/2014/main" id="{12351852-3932-7197-4A14-0AC98B973A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799" y="2352111"/>
            <a:ext cx="914400" cy="914400"/>
          </a:xfrm>
          <a:prstGeom prst="rect">
            <a:avLst/>
          </a:prstGeom>
        </p:spPr>
      </p:pic>
      <p:pic>
        <p:nvPicPr>
          <p:cNvPr id="20" name="Graphic 19" descr="Clipboard with solid fill">
            <a:extLst>
              <a:ext uri="{FF2B5EF4-FFF2-40B4-BE49-F238E27FC236}">
                <a16:creationId xmlns:a16="http://schemas.microsoft.com/office/drawing/2014/main" id="{371B9385-65B4-EF6A-7803-7B39BB486C9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00" y="3591490"/>
            <a:ext cx="914400" cy="914400"/>
          </a:xfrm>
          <a:prstGeom prst="rect">
            <a:avLst/>
          </a:prstGeom>
        </p:spPr>
      </p:pic>
      <p:pic>
        <p:nvPicPr>
          <p:cNvPr id="21" name="Graphic 20" descr="Clipboard with solid fill">
            <a:extLst>
              <a:ext uri="{FF2B5EF4-FFF2-40B4-BE49-F238E27FC236}">
                <a16:creationId xmlns:a16="http://schemas.microsoft.com/office/drawing/2014/main" id="{2632BE56-ED20-3921-4A5D-50A07E8DA2E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799" y="3591490"/>
            <a:ext cx="914400" cy="914400"/>
          </a:xfrm>
          <a:prstGeom prst="rect">
            <a:avLst/>
          </a:prstGeom>
        </p:spPr>
      </p:pic>
      <p:pic>
        <p:nvPicPr>
          <p:cNvPr id="22" name="Graphic 21" descr="Clipboard with solid fill">
            <a:extLst>
              <a:ext uri="{FF2B5EF4-FFF2-40B4-BE49-F238E27FC236}">
                <a16:creationId xmlns:a16="http://schemas.microsoft.com/office/drawing/2014/main" id="{F8A9E0AA-8544-6E59-DEEA-0440044222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00" y="4830869"/>
            <a:ext cx="914400" cy="914400"/>
          </a:xfrm>
          <a:prstGeom prst="rect">
            <a:avLst/>
          </a:prstGeom>
        </p:spPr>
      </p:pic>
      <p:pic>
        <p:nvPicPr>
          <p:cNvPr id="23" name="Graphic 22" descr="Clipboard with solid fill">
            <a:extLst>
              <a:ext uri="{FF2B5EF4-FFF2-40B4-BE49-F238E27FC236}">
                <a16:creationId xmlns:a16="http://schemas.microsoft.com/office/drawing/2014/main" id="{4EEA721F-6324-1481-4627-BA4CC1C0A35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799" y="4830869"/>
            <a:ext cx="914400" cy="914400"/>
          </a:xfrm>
          <a:prstGeom prst="rect">
            <a:avLst/>
          </a:prstGeom>
        </p:spPr>
      </p:pic>
    </p:spTree>
    <p:extLst>
      <p:ext uri="{BB962C8B-B14F-4D97-AF65-F5344CB8AC3E}">
        <p14:creationId xmlns:p14="http://schemas.microsoft.com/office/powerpoint/2010/main" val="2698746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99FCA-18CE-BE33-7D1C-CA4E91095D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9B4F22-FEDB-81CC-D817-7648E92DDFD9}"/>
              </a:ext>
            </a:extLst>
          </p:cNvPr>
          <p:cNvSpPr>
            <a:spLocks noGrp="1"/>
          </p:cNvSpPr>
          <p:nvPr>
            <p:ph type="title"/>
          </p:nvPr>
        </p:nvSpPr>
        <p:spPr/>
        <p:txBody>
          <a:bodyPr/>
          <a:lstStyle/>
          <a:p>
            <a:r>
              <a:rPr lang="en-GB" dirty="0"/>
              <a:t>Qualitative data sources</a:t>
            </a:r>
          </a:p>
        </p:txBody>
      </p:sp>
      <p:graphicFrame>
        <p:nvGraphicFramePr>
          <p:cNvPr id="4" name="Content Placeholder 3">
            <a:extLst>
              <a:ext uri="{FF2B5EF4-FFF2-40B4-BE49-F238E27FC236}">
                <a16:creationId xmlns:a16="http://schemas.microsoft.com/office/drawing/2014/main" id="{5B2389BB-6DF7-2D86-22F6-C9DB539082BD}"/>
              </a:ext>
            </a:extLst>
          </p:cNvPr>
          <p:cNvGraphicFramePr>
            <a:graphicFrameLocks noGrp="1"/>
          </p:cNvGraphicFramePr>
          <p:nvPr>
            <p:ph idx="1"/>
            <p:extLst>
              <p:ext uri="{D42A27DB-BD31-4B8C-83A1-F6EECF244321}">
                <p14:modId xmlns:p14="http://schemas.microsoft.com/office/powerpoint/2010/main" val="9691570"/>
              </p:ext>
            </p:extLst>
          </p:nvPr>
        </p:nvGraphicFramePr>
        <p:xfrm>
          <a:off x="4622270" y="719667"/>
          <a:ext cx="6088062" cy="4262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1F2971A1-3851-093E-4C5C-61E94993EAB1}"/>
              </a:ext>
            </a:extLst>
          </p:cNvPr>
          <p:cNvGraphicFramePr/>
          <p:nvPr>
            <p:extLst>
              <p:ext uri="{D42A27DB-BD31-4B8C-83A1-F6EECF244321}">
                <p14:modId xmlns:p14="http://schemas.microsoft.com/office/powerpoint/2010/main" val="977340348"/>
              </p:ext>
            </p:extLst>
          </p:nvPr>
        </p:nvGraphicFramePr>
        <p:xfrm>
          <a:off x="4163085" y="5060387"/>
          <a:ext cx="7006432" cy="13292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68077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FFEC7-E625-1B50-BD28-6785DC19E4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6561A3-FCD1-821E-893D-815BBBDC8D2D}"/>
              </a:ext>
            </a:extLst>
          </p:cNvPr>
          <p:cNvSpPr>
            <a:spLocks noGrp="1"/>
          </p:cNvSpPr>
          <p:nvPr>
            <p:ph type="title"/>
          </p:nvPr>
        </p:nvSpPr>
        <p:spPr/>
        <p:txBody>
          <a:bodyPr/>
          <a:lstStyle/>
          <a:p>
            <a:r>
              <a:rPr lang="en-US" dirty="0"/>
              <a:t>The role of the qualitative researcher</a:t>
            </a:r>
            <a:endParaRPr lang="en-GB" dirty="0"/>
          </a:p>
        </p:txBody>
      </p:sp>
    </p:spTree>
    <p:extLst>
      <p:ext uri="{BB962C8B-B14F-4D97-AF65-F5344CB8AC3E}">
        <p14:creationId xmlns:p14="http://schemas.microsoft.com/office/powerpoint/2010/main" val="695717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326764-C4FF-D5BA-84B4-B60A07215BE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87AFAF7-F4E5-911F-9141-8C38208C9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39C1F60B-B743-CC91-128A-D5112B356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5C50F202-FDCC-315F-0A9B-FF7A67DF3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91EAABB-38D8-6251-07D2-58C6E319CD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9E55A1A-870A-5261-5039-E6CC169E7BF6}"/>
              </a:ext>
            </a:extLst>
          </p:cNvPr>
          <p:cNvSpPr>
            <a:spLocks noGrp="1"/>
          </p:cNvSpPr>
          <p:nvPr>
            <p:ph type="title"/>
          </p:nvPr>
        </p:nvSpPr>
        <p:spPr>
          <a:xfrm>
            <a:off x="1069848" y="1298448"/>
            <a:ext cx="4705801" cy="3255264"/>
          </a:xfrm>
        </p:spPr>
        <p:txBody>
          <a:bodyPr vert="horz" lIns="91440" tIns="45720" rIns="91440" bIns="45720" rtlCol="0" anchor="b">
            <a:noAutofit/>
          </a:bodyPr>
          <a:lstStyle/>
          <a:p>
            <a:r>
              <a:rPr lang="en-US" sz="4800" spc="-100" dirty="0"/>
              <a:t>How can the researcher influence qualitative inquiry?</a:t>
            </a:r>
          </a:p>
        </p:txBody>
      </p:sp>
      <p:pic>
        <p:nvPicPr>
          <p:cNvPr id="5" name="Content Placeholder 4" descr="Question Mark with solid fill">
            <a:extLst>
              <a:ext uri="{FF2B5EF4-FFF2-40B4-BE49-F238E27FC236}">
                <a16:creationId xmlns:a16="http://schemas.microsoft.com/office/drawing/2014/main" id="{8A39ED51-FC3E-2DBD-45B5-07CFA8F24481}"/>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A4FEC82A-2F31-16A4-558A-FDB6C2B63D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494147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C6CC-FD9B-60CF-7BC6-C13C16CBCF9E}"/>
              </a:ext>
            </a:extLst>
          </p:cNvPr>
          <p:cNvSpPr>
            <a:spLocks noGrp="1"/>
          </p:cNvSpPr>
          <p:nvPr>
            <p:ph type="title"/>
          </p:nvPr>
        </p:nvSpPr>
        <p:spPr/>
        <p:txBody>
          <a:bodyPr/>
          <a:lstStyle/>
          <a:p>
            <a:r>
              <a:rPr lang="en-GB" dirty="0"/>
              <a:t>Researcher positionality</a:t>
            </a:r>
          </a:p>
        </p:txBody>
      </p:sp>
      <p:graphicFrame>
        <p:nvGraphicFramePr>
          <p:cNvPr id="4" name="Content Placeholder 3">
            <a:extLst>
              <a:ext uri="{FF2B5EF4-FFF2-40B4-BE49-F238E27FC236}">
                <a16:creationId xmlns:a16="http://schemas.microsoft.com/office/drawing/2014/main" id="{1A07A441-132F-35A0-FA1F-FD2CD0D77905}"/>
              </a:ext>
            </a:extLst>
          </p:cNvPr>
          <p:cNvGraphicFramePr>
            <a:graphicFrameLocks noGrp="1"/>
          </p:cNvGraphicFramePr>
          <p:nvPr>
            <p:ph idx="1"/>
            <p:extLst>
              <p:ext uri="{D42A27DB-BD31-4B8C-83A1-F6EECF244321}">
                <p14:modId xmlns:p14="http://schemas.microsoft.com/office/powerpoint/2010/main" val="313549263"/>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2261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DFC9A-09E1-D191-5A4F-4CE840936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11C6CA-4359-E73B-EA72-2322B2F76F91}"/>
              </a:ext>
            </a:extLst>
          </p:cNvPr>
          <p:cNvSpPr>
            <a:spLocks noGrp="1"/>
          </p:cNvSpPr>
          <p:nvPr>
            <p:ph type="title"/>
          </p:nvPr>
        </p:nvSpPr>
        <p:spPr/>
        <p:txBody>
          <a:bodyPr/>
          <a:lstStyle/>
          <a:p>
            <a:r>
              <a:rPr lang="en-US" dirty="0"/>
              <a:t>Designing qualitative instruments</a:t>
            </a:r>
            <a:endParaRPr lang="en-GB" dirty="0"/>
          </a:p>
        </p:txBody>
      </p:sp>
    </p:spTree>
    <p:extLst>
      <p:ext uri="{BB962C8B-B14F-4D97-AF65-F5344CB8AC3E}">
        <p14:creationId xmlns:p14="http://schemas.microsoft.com/office/powerpoint/2010/main" val="4129785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892EC74-1686-5798-F181-68C7BA96136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AE82137-B00C-0F76-931E-9B0A32E88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217C2879-3FAF-79F4-B6EE-A6B229044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753A07F6-EACE-FBEA-C166-C98AECF4B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3C285C1-0589-9C10-6C37-1014DBA8FC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ED42DFE1-FB88-CAE9-262E-CCA40B906D1B}"/>
              </a:ext>
            </a:extLst>
          </p:cNvPr>
          <p:cNvSpPr>
            <a:spLocks noGrp="1"/>
          </p:cNvSpPr>
          <p:nvPr>
            <p:ph type="title"/>
          </p:nvPr>
        </p:nvSpPr>
        <p:spPr>
          <a:xfrm>
            <a:off x="1069848" y="1298448"/>
            <a:ext cx="4705801" cy="3255264"/>
          </a:xfrm>
        </p:spPr>
        <p:txBody>
          <a:bodyPr vert="horz" lIns="91440" tIns="45720" rIns="91440" bIns="45720" rtlCol="0" anchor="b">
            <a:normAutofit/>
          </a:bodyPr>
          <a:lstStyle/>
          <a:p>
            <a:r>
              <a:rPr lang="en-US" sz="5500" spc="-100" dirty="0"/>
              <a:t>Designing interview questions</a:t>
            </a:r>
          </a:p>
        </p:txBody>
      </p:sp>
      <p:sp>
        <p:nvSpPr>
          <p:cNvPr id="18" name="Rectangle 17">
            <a:extLst>
              <a:ext uri="{FF2B5EF4-FFF2-40B4-BE49-F238E27FC236}">
                <a16:creationId xmlns:a16="http://schemas.microsoft.com/office/drawing/2014/main" id="{0ECFABCC-AE11-DDC0-F126-D37DD0ECCF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4" name="Content Placeholder 3">
            <a:extLst>
              <a:ext uri="{FF2B5EF4-FFF2-40B4-BE49-F238E27FC236}">
                <a16:creationId xmlns:a16="http://schemas.microsoft.com/office/drawing/2014/main" id="{C7D9E8B0-146D-6823-0266-79807AEDEF8D}"/>
              </a:ext>
            </a:extLst>
          </p:cNvPr>
          <p:cNvSpPr>
            <a:spLocks noGrp="1"/>
          </p:cNvSpPr>
          <p:nvPr>
            <p:ph idx="1"/>
          </p:nvPr>
        </p:nvSpPr>
        <p:spPr>
          <a:xfrm>
            <a:off x="6696634" y="864108"/>
            <a:ext cx="4487833" cy="5120640"/>
          </a:xfrm>
        </p:spPr>
        <p:txBody>
          <a:bodyPr/>
          <a:lstStyle/>
          <a:p>
            <a:r>
              <a:rPr lang="en-GB" dirty="0"/>
              <a:t>Every qualitative instrument will be unique and designed for a specific purpose.</a:t>
            </a:r>
          </a:p>
          <a:p>
            <a:r>
              <a:rPr lang="en-GB" dirty="0"/>
              <a:t>Therefore, there are some general guidelines, but a singular “valid” instrument is not usually the goal.</a:t>
            </a:r>
          </a:p>
          <a:p>
            <a:r>
              <a:rPr lang="en-GB" dirty="0"/>
              <a:t>Instead, we can collaborate on developing an interview protocol as a means to understanding important features of qualitative instruments</a:t>
            </a:r>
          </a:p>
        </p:txBody>
      </p:sp>
    </p:spTree>
    <p:extLst>
      <p:ext uri="{BB962C8B-B14F-4D97-AF65-F5344CB8AC3E}">
        <p14:creationId xmlns:p14="http://schemas.microsoft.com/office/powerpoint/2010/main" val="116134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The purpose of qualitative inquiry</a:t>
            </a:r>
            <a:endParaRPr lang="en-GB" dirty="0"/>
          </a:p>
        </p:txBody>
      </p:sp>
    </p:spTree>
    <p:extLst>
      <p:ext uri="{BB962C8B-B14F-4D97-AF65-F5344CB8AC3E}">
        <p14:creationId xmlns:p14="http://schemas.microsoft.com/office/powerpoint/2010/main" val="3668577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DC546-6B22-1B05-A692-F161C7E400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57117-05D5-08B6-C18C-787F775A45A9}"/>
              </a:ext>
            </a:extLst>
          </p:cNvPr>
          <p:cNvSpPr>
            <a:spLocks noGrp="1"/>
          </p:cNvSpPr>
          <p:nvPr>
            <p:ph type="title"/>
          </p:nvPr>
        </p:nvSpPr>
        <p:spPr/>
        <p:txBody>
          <a:bodyPr>
            <a:normAutofit/>
          </a:bodyPr>
          <a:lstStyle/>
          <a:p>
            <a:r>
              <a:rPr lang="en-US" dirty="0"/>
              <a:t>Interview structure</a:t>
            </a:r>
            <a:endParaRPr lang="en-GB" dirty="0"/>
          </a:p>
        </p:txBody>
      </p:sp>
      <p:sp>
        <p:nvSpPr>
          <p:cNvPr id="4" name="Content Placeholder 3">
            <a:extLst>
              <a:ext uri="{FF2B5EF4-FFF2-40B4-BE49-F238E27FC236}">
                <a16:creationId xmlns:a16="http://schemas.microsoft.com/office/drawing/2014/main" id="{05AC541F-9DDD-F797-502D-89470350DBF3}"/>
              </a:ext>
            </a:extLst>
          </p:cNvPr>
          <p:cNvSpPr>
            <a:spLocks noGrp="1"/>
          </p:cNvSpPr>
          <p:nvPr>
            <p:ph idx="1"/>
          </p:nvPr>
        </p:nvSpPr>
        <p:spPr/>
        <p:txBody>
          <a:bodyPr/>
          <a:lstStyle/>
          <a:p>
            <a:r>
              <a:rPr lang="en-GB" dirty="0"/>
              <a:t>Research question</a:t>
            </a:r>
          </a:p>
          <a:p>
            <a:r>
              <a:rPr lang="en-GB" dirty="0"/>
              <a:t>How do postgraduate research students experience research education in TUS?</a:t>
            </a:r>
          </a:p>
          <a:p>
            <a:endParaRPr lang="en-GB" dirty="0"/>
          </a:p>
          <a:p>
            <a:r>
              <a:rPr lang="en-GB" dirty="0"/>
              <a:t>Is this a reasonable question?</a:t>
            </a:r>
          </a:p>
          <a:p>
            <a:pPr lvl="1"/>
            <a:r>
              <a:rPr lang="en-GB" dirty="0"/>
              <a:t>Is it sufficiently defined?</a:t>
            </a:r>
          </a:p>
          <a:p>
            <a:r>
              <a:rPr lang="en-GB" dirty="0"/>
              <a:t>What methodology would you suggest as useful?</a:t>
            </a:r>
          </a:p>
        </p:txBody>
      </p:sp>
    </p:spTree>
    <p:extLst>
      <p:ext uri="{BB962C8B-B14F-4D97-AF65-F5344CB8AC3E}">
        <p14:creationId xmlns:p14="http://schemas.microsoft.com/office/powerpoint/2010/main" val="2754084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AF759-BA7E-78C4-A48C-F1B5F12797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74D932-879B-1947-D471-504B9451CD1C}"/>
              </a:ext>
            </a:extLst>
          </p:cNvPr>
          <p:cNvSpPr>
            <a:spLocks noGrp="1"/>
          </p:cNvSpPr>
          <p:nvPr>
            <p:ph type="title"/>
          </p:nvPr>
        </p:nvSpPr>
        <p:spPr/>
        <p:txBody>
          <a:bodyPr>
            <a:normAutofit/>
          </a:bodyPr>
          <a:lstStyle/>
          <a:p>
            <a:r>
              <a:rPr lang="en-US" dirty="0"/>
              <a:t>Interview structure</a:t>
            </a:r>
            <a:endParaRPr lang="en-GB" dirty="0"/>
          </a:p>
        </p:txBody>
      </p:sp>
      <p:sp>
        <p:nvSpPr>
          <p:cNvPr id="4" name="Content Placeholder 3">
            <a:extLst>
              <a:ext uri="{FF2B5EF4-FFF2-40B4-BE49-F238E27FC236}">
                <a16:creationId xmlns:a16="http://schemas.microsoft.com/office/drawing/2014/main" id="{DCDFE0FC-DAD5-A548-AFBA-DC0D7CC8FCE2}"/>
              </a:ext>
            </a:extLst>
          </p:cNvPr>
          <p:cNvSpPr>
            <a:spLocks noGrp="1"/>
          </p:cNvSpPr>
          <p:nvPr>
            <p:ph idx="1"/>
          </p:nvPr>
        </p:nvSpPr>
        <p:spPr>
          <a:xfrm>
            <a:off x="3869268" y="864108"/>
            <a:ext cx="7315200" cy="489563"/>
          </a:xfrm>
        </p:spPr>
        <p:txBody>
          <a:bodyPr/>
          <a:lstStyle/>
          <a:p>
            <a:r>
              <a:rPr lang="en-GB" dirty="0"/>
              <a:t>What style of interview would you consider?</a:t>
            </a:r>
          </a:p>
        </p:txBody>
      </p:sp>
      <p:sp>
        <p:nvSpPr>
          <p:cNvPr id="3" name="TextBox 2">
            <a:extLst>
              <a:ext uri="{FF2B5EF4-FFF2-40B4-BE49-F238E27FC236}">
                <a16:creationId xmlns:a16="http://schemas.microsoft.com/office/drawing/2014/main" id="{9DA08BF1-230A-74E3-6F02-8B7595E04038}"/>
              </a:ext>
            </a:extLst>
          </p:cNvPr>
          <p:cNvSpPr txBox="1"/>
          <p:nvPr/>
        </p:nvSpPr>
        <p:spPr>
          <a:xfrm>
            <a:off x="0" y="5742950"/>
            <a:ext cx="2947482" cy="338554"/>
          </a:xfrm>
          <a:prstGeom prst="rect">
            <a:avLst/>
          </a:prstGeom>
          <a:noFill/>
        </p:spPr>
        <p:txBody>
          <a:bodyPr wrap="square" rtlCol="0">
            <a:spAutoFit/>
          </a:bodyPr>
          <a:lstStyle/>
          <a:p>
            <a:r>
              <a:rPr lang="en-GB" sz="1600" dirty="0"/>
              <a:t>(Mueller and Segal, 2015)</a:t>
            </a:r>
          </a:p>
        </p:txBody>
      </p:sp>
      <p:graphicFrame>
        <p:nvGraphicFramePr>
          <p:cNvPr id="5" name="Diagram 4">
            <a:extLst>
              <a:ext uri="{FF2B5EF4-FFF2-40B4-BE49-F238E27FC236}">
                <a16:creationId xmlns:a16="http://schemas.microsoft.com/office/drawing/2014/main" id="{B8E57F18-F9EF-6E5E-F722-DF714BF75777}"/>
              </a:ext>
            </a:extLst>
          </p:cNvPr>
          <p:cNvGraphicFramePr/>
          <p:nvPr>
            <p:extLst>
              <p:ext uri="{D42A27DB-BD31-4B8C-83A1-F6EECF244321}">
                <p14:modId xmlns:p14="http://schemas.microsoft.com/office/powerpoint/2010/main" val="639176971"/>
              </p:ext>
            </p:extLst>
          </p:nvPr>
        </p:nvGraphicFramePr>
        <p:xfrm>
          <a:off x="3645647" y="1470212"/>
          <a:ext cx="7918824" cy="4523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2374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1AC167D-F93B-D636-4C14-9CE2CC6CB73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C70B71A9-90A5-5CC9-A27C-DD419F187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5583B882-F7D8-2707-0C58-6AA578E4D5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D8DBEBAE-5807-1CA9-9D01-C8C83DFC4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E5E4ACC-9DC5-E41E-985A-12D60FA970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16938EB0-EA75-DE90-ED52-1F099E7F0420}"/>
              </a:ext>
            </a:extLst>
          </p:cNvPr>
          <p:cNvSpPr>
            <a:spLocks noGrp="1"/>
          </p:cNvSpPr>
          <p:nvPr>
            <p:ph type="title"/>
          </p:nvPr>
        </p:nvSpPr>
        <p:spPr>
          <a:xfrm>
            <a:off x="1069848" y="1298448"/>
            <a:ext cx="4705801" cy="3255264"/>
          </a:xfrm>
        </p:spPr>
        <p:txBody>
          <a:bodyPr vert="horz" lIns="91440" tIns="45720" rIns="91440" bIns="45720" rtlCol="0" anchor="b">
            <a:normAutofit/>
          </a:bodyPr>
          <a:lstStyle/>
          <a:p>
            <a:r>
              <a:rPr lang="en-US" sz="5500" spc="-100" dirty="0"/>
              <a:t>Activity: Draft interview questions</a:t>
            </a:r>
          </a:p>
        </p:txBody>
      </p:sp>
      <p:pic>
        <p:nvPicPr>
          <p:cNvPr id="5" name="Content Placeholder 4" descr="Question Mark with solid fill">
            <a:extLst>
              <a:ext uri="{FF2B5EF4-FFF2-40B4-BE49-F238E27FC236}">
                <a16:creationId xmlns:a16="http://schemas.microsoft.com/office/drawing/2014/main" id="{D025CE19-FA81-059B-B8FE-F0F252D026F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BB946853-1AD8-6C46-EBCB-3DC63E751C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4155469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AE9D4-3632-374C-555B-38A3419C21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C4DD7-3C64-CDD8-F888-44B28CF53E9E}"/>
              </a:ext>
            </a:extLst>
          </p:cNvPr>
          <p:cNvSpPr>
            <a:spLocks noGrp="1"/>
          </p:cNvSpPr>
          <p:nvPr>
            <p:ph type="title"/>
          </p:nvPr>
        </p:nvSpPr>
        <p:spPr/>
        <p:txBody>
          <a:bodyPr>
            <a:normAutofit/>
          </a:bodyPr>
          <a:lstStyle/>
          <a:p>
            <a:r>
              <a:rPr lang="en-US" dirty="0"/>
              <a:t>Interview structure</a:t>
            </a:r>
            <a:endParaRPr lang="en-GB" dirty="0"/>
          </a:p>
        </p:txBody>
      </p:sp>
      <p:sp>
        <p:nvSpPr>
          <p:cNvPr id="4" name="Content Placeholder 3">
            <a:extLst>
              <a:ext uri="{FF2B5EF4-FFF2-40B4-BE49-F238E27FC236}">
                <a16:creationId xmlns:a16="http://schemas.microsoft.com/office/drawing/2014/main" id="{8F371AEC-0652-38E5-12DD-34EF140C181E}"/>
              </a:ext>
            </a:extLst>
          </p:cNvPr>
          <p:cNvSpPr>
            <a:spLocks noGrp="1"/>
          </p:cNvSpPr>
          <p:nvPr>
            <p:ph idx="1"/>
          </p:nvPr>
        </p:nvSpPr>
        <p:spPr/>
        <p:txBody>
          <a:bodyPr/>
          <a:lstStyle/>
          <a:p>
            <a:r>
              <a:rPr lang="en-GB" b="1" dirty="0"/>
              <a:t>Useful notes</a:t>
            </a:r>
          </a:p>
          <a:p>
            <a:r>
              <a:rPr lang="en-GB" dirty="0"/>
              <a:t>Questions should be relevant</a:t>
            </a:r>
          </a:p>
          <a:p>
            <a:r>
              <a:rPr lang="en-GB" dirty="0"/>
              <a:t>Questions should be understandable</a:t>
            </a:r>
          </a:p>
          <a:p>
            <a:pPr lvl="1"/>
            <a:r>
              <a:rPr lang="en-GB" dirty="0"/>
              <a:t>Simple, short, language, singular</a:t>
            </a:r>
          </a:p>
          <a:p>
            <a:r>
              <a:rPr lang="en-GB" dirty="0"/>
              <a:t>Prompting and probing</a:t>
            </a:r>
          </a:p>
          <a:p>
            <a:r>
              <a:rPr lang="en-GB" dirty="0"/>
              <a:t>A final question</a:t>
            </a:r>
          </a:p>
          <a:p>
            <a:r>
              <a:rPr lang="en-GB" dirty="0"/>
              <a:t>Starting with easy questions</a:t>
            </a:r>
          </a:p>
          <a:p>
            <a:r>
              <a:rPr lang="en-GB" dirty="0"/>
              <a:t>Open-ended and closed questions</a:t>
            </a:r>
          </a:p>
          <a:p>
            <a:r>
              <a:rPr lang="en-GB" dirty="0"/>
              <a:t>Neutral language</a:t>
            </a:r>
          </a:p>
        </p:txBody>
      </p:sp>
      <p:sp>
        <p:nvSpPr>
          <p:cNvPr id="3" name="TextBox 2">
            <a:extLst>
              <a:ext uri="{FF2B5EF4-FFF2-40B4-BE49-F238E27FC236}">
                <a16:creationId xmlns:a16="http://schemas.microsoft.com/office/drawing/2014/main" id="{079806F0-D26C-ABFC-E78D-387C78D48019}"/>
              </a:ext>
            </a:extLst>
          </p:cNvPr>
          <p:cNvSpPr txBox="1"/>
          <p:nvPr/>
        </p:nvSpPr>
        <p:spPr>
          <a:xfrm>
            <a:off x="0" y="5742950"/>
            <a:ext cx="2947482" cy="338554"/>
          </a:xfrm>
          <a:prstGeom prst="rect">
            <a:avLst/>
          </a:prstGeom>
          <a:noFill/>
        </p:spPr>
        <p:txBody>
          <a:bodyPr wrap="square" rtlCol="0">
            <a:spAutoFit/>
          </a:bodyPr>
          <a:lstStyle/>
          <a:p>
            <a:r>
              <a:rPr lang="en-GB" sz="1600" dirty="0"/>
              <a:t>(</a:t>
            </a:r>
            <a:r>
              <a:rPr lang="en-GB" sz="1600" dirty="0" err="1"/>
              <a:t>Taherdoost</a:t>
            </a:r>
            <a:r>
              <a:rPr lang="en-GB" sz="1600" dirty="0"/>
              <a:t>, 2022)</a:t>
            </a:r>
          </a:p>
        </p:txBody>
      </p:sp>
    </p:spTree>
    <p:extLst>
      <p:ext uri="{BB962C8B-B14F-4D97-AF65-F5344CB8AC3E}">
        <p14:creationId xmlns:p14="http://schemas.microsoft.com/office/powerpoint/2010/main" val="1030477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8"/>
            <a:ext cx="4705801" cy="3255264"/>
          </a:xfrm>
        </p:spPr>
        <p:txBody>
          <a:bodyPr vert="horz" lIns="91440" tIns="45720" rIns="91440" bIns="45720" rtlCol="0" anchor="b">
            <a:normAutofit/>
          </a:bodyPr>
          <a:lstStyle/>
          <a:p>
            <a:r>
              <a:rPr lang="en-US" sz="5500" spc="-100" dirty="0"/>
              <a:t>What is the purpose of research?</a:t>
            </a:r>
          </a:p>
        </p:txBody>
      </p:sp>
      <p:pic>
        <p:nvPicPr>
          <p:cNvPr id="5" name="Content Placeholder 4" descr="Question Mark with solid fill">
            <a:extLst>
              <a:ext uri="{FF2B5EF4-FFF2-40B4-BE49-F238E27FC236}">
                <a16:creationId xmlns:a16="http://schemas.microsoft.com/office/drawing/2014/main" id="{4BED83F0-DF10-9148-34DD-33EEA82D8C2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130808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F470F-2E14-82DA-B02E-B9F31439D4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AF5215-30E0-51B2-6371-E7F809A2D751}"/>
              </a:ext>
            </a:extLst>
          </p:cNvPr>
          <p:cNvSpPr>
            <a:spLocks noGrp="1"/>
          </p:cNvSpPr>
          <p:nvPr>
            <p:ph type="title"/>
          </p:nvPr>
        </p:nvSpPr>
        <p:spPr/>
        <p:txBody>
          <a:bodyPr>
            <a:normAutofit/>
          </a:bodyPr>
          <a:lstStyle/>
          <a:p>
            <a:r>
              <a:rPr lang="en-US" dirty="0"/>
              <a:t>Reasons for qualitative inquiry</a:t>
            </a:r>
            <a:endParaRPr lang="en-GB" dirty="0"/>
          </a:p>
        </p:txBody>
      </p:sp>
      <p:sp>
        <p:nvSpPr>
          <p:cNvPr id="3" name="Speech Bubble: Rectangle with Corners Rounded 2">
            <a:extLst>
              <a:ext uri="{FF2B5EF4-FFF2-40B4-BE49-F238E27FC236}">
                <a16:creationId xmlns:a16="http://schemas.microsoft.com/office/drawing/2014/main" id="{D52C05BD-0DBE-DE0E-280E-BB71F1F9A677}"/>
              </a:ext>
            </a:extLst>
          </p:cNvPr>
          <p:cNvSpPr/>
          <p:nvPr/>
        </p:nvSpPr>
        <p:spPr>
          <a:xfrm>
            <a:off x="3953435" y="995082"/>
            <a:ext cx="7333130" cy="672353"/>
          </a:xfrm>
          <a:prstGeom prst="wedgeRoundRectCallout">
            <a:avLst>
              <a:gd name="adj1" fmla="val -48353"/>
              <a:gd name="adj2" fmla="val 97029"/>
              <a:gd name="adj3" fmla="val 16667"/>
            </a:avLst>
          </a:prstGeom>
          <a:solidFill>
            <a:schemeClr val="bg1">
              <a:lumMod val="85000"/>
            </a:schemeClr>
          </a:solidFill>
          <a:ln w="28575">
            <a:solidFill>
              <a:srgbClr val="1637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Research as a purposeful process of discovering something directly about the world</a:t>
            </a:r>
          </a:p>
        </p:txBody>
      </p:sp>
      <p:sp>
        <p:nvSpPr>
          <p:cNvPr id="4" name="TextBox 3">
            <a:extLst>
              <a:ext uri="{FF2B5EF4-FFF2-40B4-BE49-F238E27FC236}">
                <a16:creationId xmlns:a16="http://schemas.microsoft.com/office/drawing/2014/main" id="{94DD51F4-1237-D724-53EA-6BC5595B38BC}"/>
              </a:ext>
            </a:extLst>
          </p:cNvPr>
          <p:cNvSpPr txBox="1"/>
          <p:nvPr/>
        </p:nvSpPr>
        <p:spPr>
          <a:xfrm>
            <a:off x="0" y="5742950"/>
            <a:ext cx="2947482" cy="338554"/>
          </a:xfrm>
          <a:prstGeom prst="rect">
            <a:avLst/>
          </a:prstGeom>
          <a:noFill/>
        </p:spPr>
        <p:txBody>
          <a:bodyPr wrap="square" rtlCol="0">
            <a:spAutoFit/>
          </a:bodyPr>
          <a:lstStyle/>
          <a:p>
            <a:r>
              <a:rPr lang="en-GB" sz="1600" dirty="0"/>
              <a:t>(Keith, 2003)</a:t>
            </a:r>
          </a:p>
        </p:txBody>
      </p:sp>
      <p:graphicFrame>
        <p:nvGraphicFramePr>
          <p:cNvPr id="5" name="Diagram 4">
            <a:extLst>
              <a:ext uri="{FF2B5EF4-FFF2-40B4-BE49-F238E27FC236}">
                <a16:creationId xmlns:a16="http://schemas.microsoft.com/office/drawing/2014/main" id="{D60ACAFF-67F7-6C16-FE28-B5EB80164A59}"/>
              </a:ext>
            </a:extLst>
          </p:cNvPr>
          <p:cNvGraphicFramePr/>
          <p:nvPr>
            <p:extLst>
              <p:ext uri="{D42A27DB-BD31-4B8C-83A1-F6EECF244321}">
                <p14:modId xmlns:p14="http://schemas.microsoft.com/office/powerpoint/2010/main" val="1046021334"/>
              </p:ext>
            </p:extLst>
          </p:nvPr>
        </p:nvGraphicFramePr>
        <p:xfrm>
          <a:off x="4111812" y="2327397"/>
          <a:ext cx="7016376" cy="34155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544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52AF7-7E6A-AF59-4BCB-17195E6AC9A8}"/>
              </a:ext>
            </a:extLst>
          </p:cNvPr>
          <p:cNvSpPr>
            <a:spLocks noGrp="1"/>
          </p:cNvSpPr>
          <p:nvPr>
            <p:ph type="title"/>
          </p:nvPr>
        </p:nvSpPr>
        <p:spPr/>
        <p:txBody>
          <a:bodyPr/>
          <a:lstStyle/>
          <a:p>
            <a:r>
              <a:rPr lang="en-GB" dirty="0"/>
              <a:t>Social constructivism</a:t>
            </a:r>
          </a:p>
        </p:txBody>
      </p:sp>
      <p:sp>
        <p:nvSpPr>
          <p:cNvPr id="4" name="Content Placeholder 2">
            <a:extLst>
              <a:ext uri="{FF2B5EF4-FFF2-40B4-BE49-F238E27FC236}">
                <a16:creationId xmlns:a16="http://schemas.microsoft.com/office/drawing/2014/main" id="{AE021F65-ED4E-FABB-8958-AD622E0BEBBF}"/>
              </a:ext>
            </a:extLst>
          </p:cNvPr>
          <p:cNvSpPr>
            <a:spLocks noGrp="1"/>
          </p:cNvSpPr>
          <p:nvPr>
            <p:ph idx="1"/>
          </p:nvPr>
        </p:nvSpPr>
        <p:spPr>
          <a:xfrm>
            <a:off x="3868738" y="863600"/>
            <a:ext cx="7315200" cy="5121275"/>
          </a:xfrm>
        </p:spPr>
        <p:txBody>
          <a:bodyPr>
            <a:normAutofit lnSpcReduction="10000"/>
          </a:bodyPr>
          <a:lstStyle/>
          <a:p>
            <a:r>
              <a:rPr lang="en-US" b="1" dirty="0"/>
              <a:t>Understanding: </a:t>
            </a:r>
            <a:r>
              <a:rPr lang="en-US" dirty="0"/>
              <a:t>Social constructivists believe that individuals seek understanding of the world in which they live and work.</a:t>
            </a:r>
          </a:p>
          <a:p>
            <a:r>
              <a:rPr lang="en-US" b="1" dirty="0"/>
              <a:t>Multiple participant meanings: </a:t>
            </a:r>
            <a:r>
              <a:rPr lang="en-US" dirty="0"/>
              <a:t>Individuals develop subjective meanings of their experiences directed toward certain objects or things. These meanings are varied and multiple, leading the researcher to look for the complexity of views rather than narrowing meanings into a few categories or ideas.</a:t>
            </a:r>
          </a:p>
          <a:p>
            <a:r>
              <a:rPr lang="en-US" b="1" dirty="0"/>
              <a:t>Social and historical construction: </a:t>
            </a:r>
            <a:r>
              <a:rPr lang="en-US" dirty="0"/>
              <a:t>Often these subjective meanings are negotiated socially and historically. They are formed through interaction with others (hence social constructivism) and through historical and cultural norms that operate in individuals’ lives. Thus, constructivist researchers often address the processes of interaction among individuals.</a:t>
            </a:r>
          </a:p>
          <a:p>
            <a:r>
              <a:rPr lang="en-US" b="1" dirty="0"/>
              <a:t>Theory generation: </a:t>
            </a:r>
            <a:r>
              <a:rPr lang="en-US" dirty="0"/>
              <a:t>The researcher’s intent is to make sense of (or interpret) the meanings others have about the world. Rather than starting with a theory (as in </a:t>
            </a:r>
            <a:r>
              <a:rPr lang="en-US" dirty="0" err="1"/>
              <a:t>postpositivism</a:t>
            </a:r>
            <a:r>
              <a:rPr lang="en-US" dirty="0"/>
              <a:t>), inquirers generate or inductively develop a theory or pattern of meaning.</a:t>
            </a:r>
          </a:p>
        </p:txBody>
      </p:sp>
      <p:sp>
        <p:nvSpPr>
          <p:cNvPr id="5" name="TextBox 4">
            <a:extLst>
              <a:ext uri="{FF2B5EF4-FFF2-40B4-BE49-F238E27FC236}">
                <a16:creationId xmlns:a16="http://schemas.microsoft.com/office/drawing/2014/main" id="{414BF27B-C828-98E0-1A6D-21519392C06E}"/>
              </a:ext>
            </a:extLst>
          </p:cNvPr>
          <p:cNvSpPr txBox="1"/>
          <p:nvPr/>
        </p:nvSpPr>
        <p:spPr>
          <a:xfrm>
            <a:off x="0" y="5742950"/>
            <a:ext cx="2947482" cy="338554"/>
          </a:xfrm>
          <a:prstGeom prst="rect">
            <a:avLst/>
          </a:prstGeom>
          <a:noFill/>
        </p:spPr>
        <p:txBody>
          <a:bodyPr wrap="square" rtlCol="0">
            <a:spAutoFit/>
          </a:bodyPr>
          <a:lstStyle/>
          <a:p>
            <a:r>
              <a:rPr lang="en-GB" sz="1600" dirty="0"/>
              <a:t>(Creswell and Creswell, 2018)</a:t>
            </a:r>
          </a:p>
        </p:txBody>
      </p:sp>
    </p:spTree>
    <p:extLst>
      <p:ext uri="{BB962C8B-B14F-4D97-AF65-F5344CB8AC3E}">
        <p14:creationId xmlns:p14="http://schemas.microsoft.com/office/powerpoint/2010/main" val="532887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7B045-BD4D-CADA-A9FB-2081ACD1A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C7E08-13D7-63C0-7A14-A2A87296700A}"/>
              </a:ext>
            </a:extLst>
          </p:cNvPr>
          <p:cNvSpPr>
            <a:spLocks noGrp="1"/>
          </p:cNvSpPr>
          <p:nvPr>
            <p:ph type="title"/>
          </p:nvPr>
        </p:nvSpPr>
        <p:spPr/>
        <p:txBody>
          <a:bodyPr/>
          <a:lstStyle/>
          <a:p>
            <a:r>
              <a:rPr lang="en-US" dirty="0"/>
              <a:t>Traditional (common) qualitative methodologies</a:t>
            </a:r>
            <a:endParaRPr lang="en-GB" dirty="0"/>
          </a:p>
        </p:txBody>
      </p:sp>
    </p:spTree>
    <p:extLst>
      <p:ext uri="{BB962C8B-B14F-4D97-AF65-F5344CB8AC3E}">
        <p14:creationId xmlns:p14="http://schemas.microsoft.com/office/powerpoint/2010/main" val="403257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C743-D13C-51F2-AC1F-6B88407A18E7}"/>
              </a:ext>
            </a:extLst>
          </p:cNvPr>
          <p:cNvSpPr>
            <a:spLocks noGrp="1"/>
          </p:cNvSpPr>
          <p:nvPr>
            <p:ph type="title"/>
          </p:nvPr>
        </p:nvSpPr>
        <p:spPr/>
        <p:txBody>
          <a:bodyPr/>
          <a:lstStyle/>
          <a:p>
            <a:r>
              <a:rPr lang="en-GB" dirty="0"/>
              <a:t>Methodology within a paradigm</a:t>
            </a:r>
          </a:p>
        </p:txBody>
      </p:sp>
      <p:graphicFrame>
        <p:nvGraphicFramePr>
          <p:cNvPr id="4" name="Content Placeholder 4">
            <a:extLst>
              <a:ext uri="{FF2B5EF4-FFF2-40B4-BE49-F238E27FC236}">
                <a16:creationId xmlns:a16="http://schemas.microsoft.com/office/drawing/2014/main" id="{92A5A9BE-4DFA-8A7B-25D7-1E7062BBE2FE}"/>
              </a:ext>
            </a:extLst>
          </p:cNvPr>
          <p:cNvGraphicFramePr>
            <a:graphicFrameLocks noGrp="1"/>
          </p:cNvGraphicFramePr>
          <p:nvPr>
            <p:ph idx="1"/>
            <p:extLst>
              <p:ext uri="{D42A27DB-BD31-4B8C-83A1-F6EECF244321}">
                <p14:modId xmlns:p14="http://schemas.microsoft.com/office/powerpoint/2010/main" val="3235393522"/>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8132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1A42A-0355-DA15-37ED-801CFD62E23B}"/>
              </a:ext>
            </a:extLst>
          </p:cNvPr>
          <p:cNvSpPr>
            <a:spLocks noGrp="1"/>
          </p:cNvSpPr>
          <p:nvPr>
            <p:ph type="title"/>
          </p:nvPr>
        </p:nvSpPr>
        <p:spPr/>
        <p:txBody>
          <a:bodyPr/>
          <a:lstStyle/>
          <a:p>
            <a:r>
              <a:rPr lang="en-GB" dirty="0"/>
              <a:t>Qualitative methodologies</a:t>
            </a:r>
          </a:p>
        </p:txBody>
      </p:sp>
      <p:graphicFrame>
        <p:nvGraphicFramePr>
          <p:cNvPr id="4" name="Table 7">
            <a:extLst>
              <a:ext uri="{FF2B5EF4-FFF2-40B4-BE49-F238E27FC236}">
                <a16:creationId xmlns:a16="http://schemas.microsoft.com/office/drawing/2014/main" id="{BA6B26D4-826B-2F73-1354-7D1D88BA467F}"/>
              </a:ext>
            </a:extLst>
          </p:cNvPr>
          <p:cNvGraphicFramePr>
            <a:graphicFrameLocks noGrp="1"/>
          </p:cNvGraphicFramePr>
          <p:nvPr>
            <p:ph idx="1"/>
            <p:extLst>
              <p:ext uri="{D42A27DB-BD31-4B8C-83A1-F6EECF244321}">
                <p14:modId xmlns:p14="http://schemas.microsoft.com/office/powerpoint/2010/main" val="1415700319"/>
              </p:ext>
            </p:extLst>
          </p:nvPr>
        </p:nvGraphicFramePr>
        <p:xfrm>
          <a:off x="3621742" y="1001268"/>
          <a:ext cx="8014447" cy="4846320"/>
        </p:xfrm>
        <a:graphic>
          <a:graphicData uri="http://schemas.openxmlformats.org/drawingml/2006/table">
            <a:tbl>
              <a:tblPr firstRow="1" bandRow="1">
                <a:tableStyleId>{5C22544A-7EE6-4342-B048-85BDC9FD1C3A}</a:tableStyleId>
              </a:tblPr>
              <a:tblGrid>
                <a:gridCol w="4008653">
                  <a:extLst>
                    <a:ext uri="{9D8B030D-6E8A-4147-A177-3AD203B41FA5}">
                      <a16:colId xmlns:a16="http://schemas.microsoft.com/office/drawing/2014/main" val="1723379676"/>
                    </a:ext>
                  </a:extLst>
                </a:gridCol>
                <a:gridCol w="4005794">
                  <a:extLst>
                    <a:ext uri="{9D8B030D-6E8A-4147-A177-3AD203B41FA5}">
                      <a16:colId xmlns:a16="http://schemas.microsoft.com/office/drawing/2014/main" val="231671695"/>
                    </a:ext>
                  </a:extLst>
                </a:gridCol>
              </a:tblGrid>
              <a:tr h="230691">
                <a:tc>
                  <a:txBody>
                    <a:bodyPr/>
                    <a:lstStyle/>
                    <a:p>
                      <a:r>
                        <a:rPr lang="en-GB" sz="1400" dirty="0"/>
                        <a:t>Creswell and Creswell (2018)</a:t>
                      </a:r>
                    </a:p>
                  </a:txBody>
                  <a:tcPr>
                    <a:solidFill>
                      <a:srgbClr val="16374A"/>
                    </a:solidFill>
                  </a:tcPr>
                </a:tc>
                <a:tc>
                  <a:txBody>
                    <a:bodyPr/>
                    <a:lstStyle/>
                    <a:p>
                      <a:r>
                        <a:rPr lang="en-GB" sz="1400" dirty="0"/>
                        <a:t>Cohen, Manion and Morrison (2018)</a:t>
                      </a:r>
                    </a:p>
                  </a:txBody>
                  <a:tcPr>
                    <a:solidFill>
                      <a:srgbClr val="16374A"/>
                    </a:solidFill>
                  </a:tcPr>
                </a:tc>
                <a:extLst>
                  <a:ext uri="{0D108BD9-81ED-4DB2-BD59-A6C34878D82A}">
                    <a16:rowId xmlns:a16="http://schemas.microsoft.com/office/drawing/2014/main" val="2678270992"/>
                  </a:ext>
                </a:extLst>
              </a:tr>
              <a:tr h="188851">
                <a:tc>
                  <a:txBody>
                    <a:bodyPr/>
                    <a:lstStyle/>
                    <a:p>
                      <a:r>
                        <a:rPr lang="en-GB" sz="1400" b="1" dirty="0"/>
                        <a:t>Narrative research</a:t>
                      </a:r>
                    </a:p>
                  </a:txBody>
                  <a:tcPr/>
                </a:tc>
                <a:tc>
                  <a:txBody>
                    <a:bodyPr/>
                    <a:lstStyle/>
                    <a:p>
                      <a:r>
                        <a:rPr lang="en-US" sz="1400" b="1" dirty="0"/>
                        <a:t>Biographic research</a:t>
                      </a:r>
                      <a:endParaRPr lang="en-GB" sz="1400" b="1" dirty="0"/>
                    </a:p>
                  </a:txBody>
                  <a:tcPr/>
                </a:tc>
                <a:extLst>
                  <a:ext uri="{0D108BD9-81ED-4DB2-BD59-A6C34878D82A}">
                    <a16:rowId xmlns:a16="http://schemas.microsoft.com/office/drawing/2014/main" val="2127043869"/>
                  </a:ext>
                </a:extLst>
              </a:tr>
              <a:tr h="291984">
                <a:tc gridSpan="2">
                  <a:txBody>
                    <a:bodyPr/>
                    <a:lstStyle/>
                    <a:p>
                      <a:r>
                        <a:rPr lang="en-US" sz="1400" dirty="0"/>
                        <a:t>Narrative research is a design of inquiry from the humanities in which the researcher studies the lives of individuals and asks one or more individuals to provide stories about their lives.</a:t>
                      </a:r>
                      <a:endParaRPr lang="en-GB" sz="1400" dirty="0"/>
                    </a:p>
                  </a:txBody>
                  <a:tcPr/>
                </a:tc>
                <a:tc hMerge="1">
                  <a:txBody>
                    <a:bodyPr/>
                    <a:lstStyle/>
                    <a:p>
                      <a:endParaRPr lang="en-GB" dirty="0"/>
                    </a:p>
                  </a:txBody>
                  <a:tcPr/>
                </a:tc>
                <a:extLst>
                  <a:ext uri="{0D108BD9-81ED-4DB2-BD59-A6C34878D82A}">
                    <a16:rowId xmlns:a16="http://schemas.microsoft.com/office/drawing/2014/main" val="1915541157"/>
                  </a:ext>
                </a:extLst>
              </a:tr>
              <a:tr h="188851">
                <a:tc>
                  <a:txBody>
                    <a:bodyPr/>
                    <a:lstStyle/>
                    <a:p>
                      <a:r>
                        <a:rPr lang="en-GB" sz="1400" b="1" dirty="0"/>
                        <a:t>Phenomenology</a:t>
                      </a:r>
                    </a:p>
                  </a:txBody>
                  <a:tcPr/>
                </a:tc>
                <a:tc>
                  <a:txBody>
                    <a:bodyPr/>
                    <a:lstStyle/>
                    <a:p>
                      <a:r>
                        <a:rPr lang="en-GB" sz="1400" b="1" dirty="0"/>
                        <a:t>Phenomenology</a:t>
                      </a:r>
                    </a:p>
                  </a:txBody>
                  <a:tcPr/>
                </a:tc>
                <a:extLst>
                  <a:ext uri="{0D108BD9-81ED-4DB2-BD59-A6C34878D82A}">
                    <a16:rowId xmlns:a16="http://schemas.microsoft.com/office/drawing/2014/main" val="577338345"/>
                  </a:ext>
                </a:extLst>
              </a:tr>
              <a:tr h="300226">
                <a:tc gridSpan="2">
                  <a:txBody>
                    <a:bodyPr/>
                    <a:lstStyle/>
                    <a:p>
                      <a:r>
                        <a:rPr lang="en-US" sz="1400" dirty="0"/>
                        <a:t>Phenomenological research is a design of inquiry coming from philosophy and psychology in which the researcher describes the lived experiences of individuals about a phenomenon as described by participants.</a:t>
                      </a:r>
                      <a:endParaRPr lang="en-GB" sz="1400" dirty="0"/>
                    </a:p>
                  </a:txBody>
                  <a:tcPr/>
                </a:tc>
                <a:tc hMerge="1">
                  <a:txBody>
                    <a:bodyPr/>
                    <a:lstStyle/>
                    <a:p>
                      <a:endParaRPr lang="en-GB" dirty="0"/>
                    </a:p>
                  </a:txBody>
                  <a:tcPr/>
                </a:tc>
                <a:extLst>
                  <a:ext uri="{0D108BD9-81ED-4DB2-BD59-A6C34878D82A}">
                    <a16:rowId xmlns:a16="http://schemas.microsoft.com/office/drawing/2014/main" val="3283734679"/>
                  </a:ext>
                </a:extLst>
              </a:tr>
              <a:tr h="188851">
                <a:tc>
                  <a:txBody>
                    <a:bodyPr/>
                    <a:lstStyle/>
                    <a:p>
                      <a:r>
                        <a:rPr lang="en-GB" sz="1400" b="1" dirty="0"/>
                        <a:t>Grounded theory</a:t>
                      </a:r>
                    </a:p>
                  </a:txBody>
                  <a:tcPr/>
                </a:tc>
                <a:tc>
                  <a:txBody>
                    <a:bodyPr/>
                    <a:lstStyle/>
                    <a:p>
                      <a:r>
                        <a:rPr lang="en-GB" sz="1400" b="1" dirty="0"/>
                        <a:t>Grounded theory</a:t>
                      </a:r>
                    </a:p>
                  </a:txBody>
                  <a:tcPr/>
                </a:tc>
                <a:extLst>
                  <a:ext uri="{0D108BD9-81ED-4DB2-BD59-A6C34878D82A}">
                    <a16:rowId xmlns:a16="http://schemas.microsoft.com/office/drawing/2014/main" val="1265106546"/>
                  </a:ext>
                </a:extLst>
              </a:tr>
              <a:tr h="291984">
                <a:tc gridSpan="2">
                  <a:txBody>
                    <a:bodyPr/>
                    <a:lstStyle/>
                    <a:p>
                      <a:r>
                        <a:rPr lang="en-US" sz="1400" dirty="0"/>
                        <a:t>Grounded theory is a design of inquiry from sociology in which the researcher derives a general, abstract theory of a process, action, or interaction grounded in the views of participants.</a:t>
                      </a:r>
                      <a:endParaRPr lang="en-GB" sz="1400" dirty="0"/>
                    </a:p>
                  </a:txBody>
                  <a:tcPr/>
                </a:tc>
                <a:tc hMerge="1">
                  <a:txBody>
                    <a:bodyPr/>
                    <a:lstStyle/>
                    <a:p>
                      <a:endParaRPr lang="en-GB" dirty="0"/>
                    </a:p>
                  </a:txBody>
                  <a:tcPr/>
                </a:tc>
                <a:extLst>
                  <a:ext uri="{0D108BD9-81ED-4DB2-BD59-A6C34878D82A}">
                    <a16:rowId xmlns:a16="http://schemas.microsoft.com/office/drawing/2014/main" val="2545806745"/>
                  </a:ext>
                </a:extLst>
              </a:tr>
              <a:tr h="188851">
                <a:tc>
                  <a:txBody>
                    <a:bodyPr/>
                    <a:lstStyle/>
                    <a:p>
                      <a:r>
                        <a:rPr lang="en-GB" sz="1400" b="1" dirty="0"/>
                        <a:t>Ethnography</a:t>
                      </a:r>
                    </a:p>
                  </a:txBody>
                  <a:tcPr/>
                </a:tc>
                <a:tc>
                  <a:txBody>
                    <a:bodyPr/>
                    <a:lstStyle/>
                    <a:p>
                      <a:r>
                        <a:rPr lang="en-GB" sz="1400" b="1" dirty="0"/>
                        <a:t>Ethnography</a:t>
                      </a:r>
                    </a:p>
                  </a:txBody>
                  <a:tcPr/>
                </a:tc>
                <a:extLst>
                  <a:ext uri="{0D108BD9-81ED-4DB2-BD59-A6C34878D82A}">
                    <a16:rowId xmlns:a16="http://schemas.microsoft.com/office/drawing/2014/main" val="4122762839"/>
                  </a:ext>
                </a:extLst>
              </a:tr>
              <a:tr h="412213">
                <a:tc gridSpan="2">
                  <a:txBody>
                    <a:bodyPr/>
                    <a:lstStyle/>
                    <a:p>
                      <a:r>
                        <a:rPr lang="en-US" sz="1400" dirty="0"/>
                        <a:t>Ethnography is a design of inquiry coming from anthropology and sociology in which the researcher studies the shared patterns of behaviors, language, and actions of an intact cultural group in a natural setting over a prolonged period of time.</a:t>
                      </a:r>
                    </a:p>
                  </a:txBody>
                  <a:tcPr/>
                </a:tc>
                <a:tc hMerge="1">
                  <a:txBody>
                    <a:bodyPr/>
                    <a:lstStyle/>
                    <a:p>
                      <a:endParaRPr lang="en-GB" dirty="0"/>
                    </a:p>
                  </a:txBody>
                  <a:tcPr/>
                </a:tc>
                <a:extLst>
                  <a:ext uri="{0D108BD9-81ED-4DB2-BD59-A6C34878D82A}">
                    <a16:rowId xmlns:a16="http://schemas.microsoft.com/office/drawing/2014/main" val="3712519674"/>
                  </a:ext>
                </a:extLst>
              </a:tr>
              <a:tr h="188851">
                <a:tc>
                  <a:txBody>
                    <a:bodyPr/>
                    <a:lstStyle/>
                    <a:p>
                      <a:r>
                        <a:rPr lang="en-GB" sz="1400" b="1" dirty="0"/>
                        <a:t>Case studies</a:t>
                      </a:r>
                    </a:p>
                  </a:txBody>
                  <a:tcPr/>
                </a:tc>
                <a:tc>
                  <a:txBody>
                    <a:bodyPr/>
                    <a:lstStyle/>
                    <a:p>
                      <a:r>
                        <a:rPr lang="en-GB" sz="1400" b="1" dirty="0"/>
                        <a:t>Case studies</a:t>
                      </a:r>
                    </a:p>
                  </a:txBody>
                  <a:tcPr/>
                </a:tc>
                <a:extLst>
                  <a:ext uri="{0D108BD9-81ED-4DB2-BD59-A6C34878D82A}">
                    <a16:rowId xmlns:a16="http://schemas.microsoft.com/office/drawing/2014/main" val="676885862"/>
                  </a:ext>
                </a:extLst>
              </a:tr>
              <a:tr h="511797">
                <a:tc gridSpan="2">
                  <a:txBody>
                    <a:bodyPr/>
                    <a:lstStyle/>
                    <a:p>
                      <a:r>
                        <a:rPr lang="en-US" sz="1400" dirty="0"/>
                        <a:t>Case studies are a design of inquiry found in many fields, especially evaluation, in which the researcher develops an in-depth analysis of a case, often a program, event, activity, process, or one or more individuals.</a:t>
                      </a:r>
                    </a:p>
                  </a:txBody>
                  <a:tcPr/>
                </a:tc>
                <a:tc hMerge="1">
                  <a:txBody>
                    <a:bodyPr/>
                    <a:lstStyle/>
                    <a:p>
                      <a:endParaRPr lang="en-GB" dirty="0"/>
                    </a:p>
                  </a:txBody>
                  <a:tcPr/>
                </a:tc>
                <a:extLst>
                  <a:ext uri="{0D108BD9-81ED-4DB2-BD59-A6C34878D82A}">
                    <a16:rowId xmlns:a16="http://schemas.microsoft.com/office/drawing/2014/main" val="3099615663"/>
                  </a:ext>
                </a:extLst>
              </a:tr>
            </a:tbl>
          </a:graphicData>
        </a:graphic>
      </p:graphicFrame>
    </p:spTree>
    <p:extLst>
      <p:ext uri="{BB962C8B-B14F-4D97-AF65-F5344CB8AC3E}">
        <p14:creationId xmlns:p14="http://schemas.microsoft.com/office/powerpoint/2010/main" val="2008026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GB" dirty="0"/>
              <a:t>Branches of qualitative methodologies</a:t>
            </a:r>
          </a:p>
        </p:txBody>
      </p:sp>
      <p:graphicFrame>
        <p:nvGraphicFramePr>
          <p:cNvPr id="4" name="Content Placeholder 5">
            <a:extLst>
              <a:ext uri="{FF2B5EF4-FFF2-40B4-BE49-F238E27FC236}">
                <a16:creationId xmlns:a16="http://schemas.microsoft.com/office/drawing/2014/main" id="{212450B2-814A-CDD4-B1A6-20379DF18046}"/>
              </a:ext>
            </a:extLst>
          </p:cNvPr>
          <p:cNvGraphicFramePr>
            <a:graphicFrameLocks noGrp="1"/>
          </p:cNvGraphicFramePr>
          <p:nvPr>
            <p:ph idx="1"/>
            <p:extLst>
              <p:ext uri="{D42A27DB-BD31-4B8C-83A1-F6EECF244321}">
                <p14:modId xmlns:p14="http://schemas.microsoft.com/office/powerpoint/2010/main" val="1874742254"/>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130426"/>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976</TotalTime>
  <Words>914</Words>
  <Application>Microsoft Office PowerPoint</Application>
  <PresentationFormat>Widescreen</PresentationFormat>
  <Paragraphs>129</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Corbel</vt:lpstr>
      <vt:lpstr>Wingdings 2</vt:lpstr>
      <vt:lpstr>Frame</vt:lpstr>
      <vt:lpstr>Qualitative research: Methodology and instrument design</vt:lpstr>
      <vt:lpstr>The purpose of qualitative inquiry</vt:lpstr>
      <vt:lpstr>What is the purpose of research?</vt:lpstr>
      <vt:lpstr>Reasons for qualitative inquiry</vt:lpstr>
      <vt:lpstr>Social constructivism</vt:lpstr>
      <vt:lpstr>Traditional (common) qualitative methodologies</vt:lpstr>
      <vt:lpstr>Methodology within a paradigm</vt:lpstr>
      <vt:lpstr>Qualitative methodologies</vt:lpstr>
      <vt:lpstr>Branches of qualitative methodologies</vt:lpstr>
      <vt:lpstr>Methodology and method</vt:lpstr>
      <vt:lpstr>Qualitative inference</vt:lpstr>
      <vt:lpstr>Epistemological considerations with interviews</vt:lpstr>
      <vt:lpstr>Epistemological considerations with open ended survey items</vt:lpstr>
      <vt:lpstr>Qualitative data sources</vt:lpstr>
      <vt:lpstr>The role of the qualitative researcher</vt:lpstr>
      <vt:lpstr>How can the researcher influence qualitative inquiry?</vt:lpstr>
      <vt:lpstr>Researcher positionality</vt:lpstr>
      <vt:lpstr>Designing qualitative instruments</vt:lpstr>
      <vt:lpstr>Designing interview questions</vt:lpstr>
      <vt:lpstr>Interview structure</vt:lpstr>
      <vt:lpstr>Interview structure</vt:lpstr>
      <vt:lpstr>Activity: Draft interview questions</vt:lpstr>
      <vt:lpstr>Interview structure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17</cp:revision>
  <dcterms:created xsi:type="dcterms:W3CDTF">2024-02-12T14:49:44Z</dcterms:created>
  <dcterms:modified xsi:type="dcterms:W3CDTF">2024-10-03T10:55:06Z</dcterms:modified>
</cp:coreProperties>
</file>